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4"/>
  </p:notesMasterIdLst>
  <p:sldIdLst>
    <p:sldId id="256" r:id="rId2"/>
    <p:sldId id="257" r:id="rId3"/>
    <p:sldId id="291" r:id="rId4"/>
    <p:sldId id="259" r:id="rId5"/>
    <p:sldId id="258" r:id="rId6"/>
    <p:sldId id="283" r:id="rId7"/>
    <p:sldId id="337" r:id="rId8"/>
    <p:sldId id="450" r:id="rId9"/>
    <p:sldId id="339" r:id="rId10"/>
    <p:sldId id="451" r:id="rId11"/>
    <p:sldId id="452" r:id="rId12"/>
    <p:sldId id="453" r:id="rId13"/>
    <p:sldId id="340" r:id="rId14"/>
    <p:sldId id="342" r:id="rId15"/>
    <p:sldId id="347" r:id="rId16"/>
    <p:sldId id="349" r:id="rId17"/>
    <p:sldId id="266" r:id="rId18"/>
    <p:sldId id="354" r:id="rId19"/>
    <p:sldId id="439" r:id="rId20"/>
    <p:sldId id="444" r:id="rId21"/>
    <p:sldId id="442" r:id="rId22"/>
    <p:sldId id="421" r:id="rId23"/>
    <p:sldId id="454" r:id="rId24"/>
    <p:sldId id="446" r:id="rId25"/>
    <p:sldId id="445" r:id="rId26"/>
    <p:sldId id="425" r:id="rId27"/>
    <p:sldId id="456" r:id="rId28"/>
    <p:sldId id="271" r:id="rId29"/>
    <p:sldId id="427" r:id="rId30"/>
    <p:sldId id="432" r:id="rId31"/>
    <p:sldId id="431" r:id="rId32"/>
    <p:sldId id="448" r:id="rId33"/>
    <p:sldId id="458" r:id="rId34"/>
    <p:sldId id="371" r:id="rId35"/>
    <p:sldId id="292" r:id="rId36"/>
    <p:sldId id="459" r:id="rId37"/>
    <p:sldId id="426" r:id="rId38"/>
    <p:sldId id="279" r:id="rId39"/>
    <p:sldId id="293" r:id="rId40"/>
    <p:sldId id="284" r:id="rId41"/>
    <p:sldId id="393" r:id="rId42"/>
    <p:sldId id="295" r:id="rId43"/>
    <p:sldId id="460" r:id="rId44"/>
    <p:sldId id="461" r:id="rId45"/>
    <p:sldId id="296" r:id="rId46"/>
    <p:sldId id="297" r:id="rId47"/>
    <p:sldId id="463" r:id="rId48"/>
    <p:sldId id="464" r:id="rId49"/>
    <p:sldId id="465" r:id="rId50"/>
    <p:sldId id="466" r:id="rId51"/>
    <p:sldId id="467" r:id="rId52"/>
    <p:sldId id="468" r:id="rId53"/>
    <p:sldId id="469" r:id="rId54"/>
    <p:sldId id="470" r:id="rId55"/>
    <p:sldId id="471" r:id="rId56"/>
    <p:sldId id="474" r:id="rId57"/>
    <p:sldId id="472" r:id="rId58"/>
    <p:sldId id="473" r:id="rId59"/>
    <p:sldId id="475" r:id="rId60"/>
    <p:sldId id="476" r:id="rId61"/>
    <p:sldId id="477" r:id="rId62"/>
    <p:sldId id="478" r:id="rId63"/>
    <p:sldId id="479" r:id="rId64"/>
    <p:sldId id="480" r:id="rId65"/>
    <p:sldId id="481" r:id="rId66"/>
    <p:sldId id="434" r:id="rId67"/>
    <p:sldId id="310" r:id="rId68"/>
    <p:sldId id="309" r:id="rId69"/>
    <p:sldId id="420" r:id="rId70"/>
    <p:sldId id="390" r:id="rId71"/>
    <p:sldId id="395" r:id="rId72"/>
    <p:sldId id="398" r:id="rId73"/>
    <p:sldId id="399" r:id="rId74"/>
    <p:sldId id="396" r:id="rId75"/>
    <p:sldId id="482" r:id="rId76"/>
    <p:sldId id="419" r:id="rId77"/>
    <p:sldId id="407" r:id="rId78"/>
    <p:sldId id="290" r:id="rId79"/>
    <p:sldId id="483" r:id="rId80"/>
    <p:sldId id="484" r:id="rId81"/>
    <p:sldId id="485" r:id="rId82"/>
    <p:sldId id="486" r:id="rId83"/>
    <p:sldId id="487" r:id="rId84"/>
    <p:sldId id="488" r:id="rId85"/>
    <p:sldId id="322" r:id="rId86"/>
    <p:sldId id="318" r:id="rId87"/>
    <p:sldId id="321" r:id="rId88"/>
    <p:sldId id="405" r:id="rId89"/>
    <p:sldId id="406" r:id="rId90"/>
    <p:sldId id="333" r:id="rId91"/>
    <p:sldId id="335" r:id="rId92"/>
    <p:sldId id="336" r:id="rId93"/>
    <p:sldId id="329" r:id="rId94"/>
    <p:sldId id="327" r:id="rId95"/>
    <p:sldId id="328" r:id="rId96"/>
    <p:sldId id="489" r:id="rId97"/>
    <p:sldId id="492" r:id="rId98"/>
    <p:sldId id="332" r:id="rId99"/>
    <p:sldId id="429" r:id="rId100"/>
    <p:sldId id="428" r:id="rId101"/>
    <p:sldId id="410" r:id="rId102"/>
    <p:sldId id="430" r:id="rId103"/>
    <p:sldId id="409" r:id="rId104"/>
    <p:sldId id="490" r:id="rId105"/>
    <p:sldId id="436" r:id="rId106"/>
    <p:sldId id="417" r:id="rId107"/>
    <p:sldId id="348" r:id="rId108"/>
    <p:sldId id="413" r:id="rId109"/>
    <p:sldId id="414" r:id="rId110"/>
    <p:sldId id="411" r:id="rId111"/>
    <p:sldId id="424" r:id="rId112"/>
    <p:sldId id="41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66FF"/>
    <a:srgbClr val="FFFF00"/>
    <a:srgbClr val="A0D2DB"/>
    <a:srgbClr val="98CFD9"/>
    <a:srgbClr val="D6E09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C2B96C-9498-49B6-BF7C-DDA78139B464}" v="52" dt="2024-06-22T17:05:56.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16" autoAdjust="0"/>
    <p:restoredTop sz="68750" autoAdjust="0"/>
  </p:normalViewPr>
  <p:slideViewPr>
    <p:cSldViewPr snapToGrid="0">
      <p:cViewPr>
        <p:scale>
          <a:sx n="50" d="100"/>
          <a:sy n="50" d="100"/>
        </p:scale>
        <p:origin x="-18" y="4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A3EABEC0-1206-437E-98EA-E0A5F59013FD}"/>
    <pc:docChg chg="undo redo custSel addSld delSld modSld sldOrd modMainMaster">
      <pc:chgData name="Nguyen Bich Ngoc" userId="66b5d03f9f54eb73" providerId="LiveId" clId="{A3EABEC0-1206-437E-98EA-E0A5F59013FD}" dt="2024-06-15T17:24:04.626" v="7946" actId="20577"/>
      <pc:docMkLst>
        <pc:docMk/>
      </pc:docMkLst>
      <pc:sldChg chg="modSp mod">
        <pc:chgData name="Nguyen Bich Ngoc" userId="66b5d03f9f54eb73" providerId="LiveId" clId="{A3EABEC0-1206-437E-98EA-E0A5F59013FD}" dt="2024-06-15T02:45:04.813" v="1105"/>
        <pc:sldMkLst>
          <pc:docMk/>
          <pc:sldMk cId="3962780744" sldId="257"/>
        </pc:sldMkLst>
        <pc:spChg chg="mod">
          <ac:chgData name="Nguyen Bich Ngoc" userId="66b5d03f9f54eb73" providerId="LiveId" clId="{A3EABEC0-1206-437E-98EA-E0A5F59013FD}" dt="2024-06-15T02:45:04.813" v="1105"/>
          <ac:spMkLst>
            <pc:docMk/>
            <pc:sldMk cId="3962780744" sldId="257"/>
            <ac:spMk id="3" creationId="{EF43842B-4E5F-CCD0-AE6E-96218E67CC56}"/>
          </ac:spMkLst>
        </pc:spChg>
        <pc:spChg chg="mod">
          <ac:chgData name="Nguyen Bich Ngoc" userId="66b5d03f9f54eb73" providerId="LiveId" clId="{A3EABEC0-1206-437E-98EA-E0A5F59013FD}" dt="2024-06-14T08:13:53.475" v="295" actId="20577"/>
          <ac:spMkLst>
            <pc:docMk/>
            <pc:sldMk cId="3962780744" sldId="257"/>
            <ac:spMk id="4" creationId="{FDE0FCF2-6DCB-0F44-1031-B32D28E4B6A6}"/>
          </ac:spMkLst>
        </pc:spChg>
      </pc:sldChg>
      <pc:sldChg chg="modSp mod">
        <pc:chgData name="Nguyen Bich Ngoc" userId="66b5d03f9f54eb73" providerId="LiveId" clId="{A3EABEC0-1206-437E-98EA-E0A5F59013FD}" dt="2024-06-14T08:16:52.434" v="436" actId="20577"/>
        <pc:sldMkLst>
          <pc:docMk/>
          <pc:sldMk cId="3309653151" sldId="259"/>
        </pc:sldMkLst>
        <pc:spChg chg="mod">
          <ac:chgData name="Nguyen Bich Ngoc" userId="66b5d03f9f54eb73" providerId="LiveId" clId="{A3EABEC0-1206-437E-98EA-E0A5F59013FD}" dt="2024-06-14T08:16:36.604" v="424" actId="13926"/>
          <ac:spMkLst>
            <pc:docMk/>
            <pc:sldMk cId="3309653151" sldId="259"/>
            <ac:spMk id="3" creationId="{521190A0-933A-4EE4-365A-03FE34B197C5}"/>
          </ac:spMkLst>
        </pc:spChg>
        <pc:spChg chg="mod">
          <ac:chgData name="Nguyen Bich Ngoc" userId="66b5d03f9f54eb73" providerId="LiveId" clId="{A3EABEC0-1206-437E-98EA-E0A5F59013FD}" dt="2024-06-14T08:16:52.434" v="436" actId="20577"/>
          <ac:spMkLst>
            <pc:docMk/>
            <pc:sldMk cId="3309653151" sldId="259"/>
            <ac:spMk id="4" creationId="{7FB3C725-E31E-1E73-4F50-F1862C1086D3}"/>
          </ac:spMkLst>
        </pc:spChg>
      </pc:sldChg>
      <pc:sldChg chg="modSp mod">
        <pc:chgData name="Nguyen Bich Ngoc" userId="66b5d03f9f54eb73" providerId="LiveId" clId="{A3EABEC0-1206-437E-98EA-E0A5F59013FD}" dt="2024-06-15T02:47:57.333" v="1153" actId="20577"/>
        <pc:sldMkLst>
          <pc:docMk/>
          <pc:sldMk cId="3219741686" sldId="266"/>
        </pc:sldMkLst>
        <pc:spChg chg="mod">
          <ac:chgData name="Nguyen Bich Ngoc" userId="66b5d03f9f54eb73" providerId="LiveId" clId="{A3EABEC0-1206-437E-98EA-E0A5F59013FD}" dt="2024-06-15T02:47:57.333" v="1153" actId="20577"/>
          <ac:spMkLst>
            <pc:docMk/>
            <pc:sldMk cId="3219741686" sldId="266"/>
            <ac:spMk id="4" creationId="{7C918041-0E0F-2DB8-AAFB-7B67FBABF44F}"/>
          </ac:spMkLst>
        </pc:spChg>
      </pc:sldChg>
      <pc:sldChg chg="modSp mod">
        <pc:chgData name="Nguyen Bich Ngoc" userId="66b5d03f9f54eb73" providerId="LiveId" clId="{A3EABEC0-1206-437E-98EA-E0A5F59013FD}" dt="2024-06-15T06:49:01.732" v="2735" actId="20577"/>
        <pc:sldMkLst>
          <pc:docMk/>
          <pc:sldMk cId="2485612632" sldId="271"/>
        </pc:sldMkLst>
        <pc:spChg chg="mod">
          <ac:chgData name="Nguyen Bich Ngoc" userId="66b5d03f9f54eb73" providerId="LiveId" clId="{A3EABEC0-1206-437E-98EA-E0A5F59013FD}" dt="2024-06-15T06:49:01.732" v="2735" actId="20577"/>
          <ac:spMkLst>
            <pc:docMk/>
            <pc:sldMk cId="2485612632" sldId="271"/>
            <ac:spMk id="4" creationId="{7C918041-0E0F-2DB8-AAFB-7B67FBABF44F}"/>
          </ac:spMkLst>
        </pc:spChg>
      </pc:sldChg>
      <pc:sldChg chg="modSp mod modShow modNotesTx">
        <pc:chgData name="Nguyen Bich Ngoc" userId="66b5d03f9f54eb73" providerId="LiveId" clId="{A3EABEC0-1206-437E-98EA-E0A5F59013FD}" dt="2024-06-15T06:50:52.216" v="2874" actId="20577"/>
        <pc:sldMkLst>
          <pc:docMk/>
          <pc:sldMk cId="424660713" sldId="279"/>
        </pc:sldMkLst>
        <pc:spChg chg="mod">
          <ac:chgData name="Nguyen Bich Ngoc" userId="66b5d03f9f54eb73" providerId="LiveId" clId="{A3EABEC0-1206-437E-98EA-E0A5F59013FD}" dt="2024-06-15T06:50:41.619" v="2871" actId="20577"/>
          <ac:spMkLst>
            <pc:docMk/>
            <pc:sldMk cId="424660713" sldId="279"/>
            <ac:spMk id="4" creationId="{546635F2-B8AE-6017-7862-366854E7501F}"/>
          </ac:spMkLst>
        </pc:spChg>
      </pc:sldChg>
      <pc:sldChg chg="modSp del mod">
        <pc:chgData name="Nguyen Bich Ngoc" userId="66b5d03f9f54eb73" providerId="LiveId" clId="{A3EABEC0-1206-437E-98EA-E0A5F59013FD}" dt="2024-06-15T06:56:36.455" v="2945" actId="47"/>
        <pc:sldMkLst>
          <pc:docMk/>
          <pc:sldMk cId="2681687313" sldId="281"/>
        </pc:sldMkLst>
        <pc:spChg chg="mod">
          <ac:chgData name="Nguyen Bich Ngoc" userId="66b5d03f9f54eb73" providerId="LiveId" clId="{A3EABEC0-1206-437E-98EA-E0A5F59013FD}" dt="2024-06-15T06:55:13.055" v="2928" actId="20577"/>
          <ac:spMkLst>
            <pc:docMk/>
            <pc:sldMk cId="2681687313" sldId="281"/>
            <ac:spMk id="4" creationId="{3C1927AC-B2E8-C205-0F86-801E6318DEEB}"/>
          </ac:spMkLst>
        </pc:spChg>
      </pc:sldChg>
      <pc:sldChg chg="modSp mod">
        <pc:chgData name="Nguyen Bich Ngoc" userId="66b5d03f9f54eb73" providerId="LiveId" clId="{A3EABEC0-1206-437E-98EA-E0A5F59013FD}" dt="2024-06-14T08:42:13.009" v="450" actId="20577"/>
        <pc:sldMkLst>
          <pc:docMk/>
          <pc:sldMk cId="2956619846" sldId="283"/>
        </pc:sldMkLst>
        <pc:spChg chg="mod">
          <ac:chgData name="Nguyen Bich Ngoc" userId="66b5d03f9f54eb73" providerId="LiveId" clId="{A3EABEC0-1206-437E-98EA-E0A5F59013FD}" dt="2024-06-14T08:42:13.009" v="450" actId="20577"/>
          <ac:spMkLst>
            <pc:docMk/>
            <pc:sldMk cId="2956619846" sldId="283"/>
            <ac:spMk id="4" creationId="{C2B00B28-152B-D013-4913-45460780DAA6}"/>
          </ac:spMkLst>
        </pc:spChg>
      </pc:sldChg>
      <pc:sldChg chg="modSp mod">
        <pc:chgData name="Nguyen Bich Ngoc" userId="66b5d03f9f54eb73" providerId="LiveId" clId="{A3EABEC0-1206-437E-98EA-E0A5F59013FD}" dt="2024-06-15T06:54:59.836" v="2915" actId="20577"/>
        <pc:sldMkLst>
          <pc:docMk/>
          <pc:sldMk cId="4015855836" sldId="284"/>
        </pc:sldMkLst>
        <pc:spChg chg="mod">
          <ac:chgData name="Nguyen Bich Ngoc" userId="66b5d03f9f54eb73" providerId="LiveId" clId="{A3EABEC0-1206-437E-98EA-E0A5F59013FD}" dt="2024-06-15T06:54:59.836" v="2915" actId="20577"/>
          <ac:spMkLst>
            <pc:docMk/>
            <pc:sldMk cId="4015855836" sldId="284"/>
            <ac:spMk id="4" creationId="{C2B00B28-152B-D013-4913-45460780DAA6}"/>
          </ac:spMkLst>
        </pc:spChg>
      </pc:sldChg>
      <pc:sldChg chg="del mod modShow">
        <pc:chgData name="Nguyen Bich Ngoc" userId="66b5d03f9f54eb73" providerId="LiveId" clId="{A3EABEC0-1206-437E-98EA-E0A5F59013FD}" dt="2024-06-15T15:58:07.909" v="4755" actId="47"/>
        <pc:sldMkLst>
          <pc:docMk/>
          <pc:sldMk cId="15976597" sldId="288"/>
        </pc:sldMkLst>
      </pc:sldChg>
      <pc:sldChg chg="delSp modSp mod">
        <pc:chgData name="Nguyen Bich Ngoc" userId="66b5d03f9f54eb73" providerId="LiveId" clId="{A3EABEC0-1206-437E-98EA-E0A5F59013FD}" dt="2024-06-15T17:02:03.202" v="7122" actId="27636"/>
        <pc:sldMkLst>
          <pc:docMk/>
          <pc:sldMk cId="506146526" sldId="290"/>
        </pc:sldMkLst>
        <pc:spChg chg="mod">
          <ac:chgData name="Nguyen Bich Ngoc" userId="66b5d03f9f54eb73" providerId="LiveId" clId="{A3EABEC0-1206-437E-98EA-E0A5F59013FD}" dt="2024-06-15T17:02:03.202" v="7122" actId="27636"/>
          <ac:spMkLst>
            <pc:docMk/>
            <pc:sldMk cId="506146526" sldId="290"/>
            <ac:spMk id="7" creationId="{641C623B-EEF8-E7C1-37BB-5FB61E5374C8}"/>
          </ac:spMkLst>
        </pc:spChg>
        <pc:inkChg chg="del">
          <ac:chgData name="Nguyen Bich Ngoc" userId="66b5d03f9f54eb73" providerId="LiveId" clId="{A3EABEC0-1206-437E-98EA-E0A5F59013FD}" dt="2024-06-15T16:45:17.042" v="6355" actId="478"/>
          <ac:inkMkLst>
            <pc:docMk/>
            <pc:sldMk cId="506146526" sldId="290"/>
            <ac:inkMk id="2" creationId="{BB2AB6B5-F2CF-089F-9B87-DE37CB0E59AE}"/>
          </ac:inkMkLst>
        </pc:inkChg>
      </pc:sldChg>
      <pc:sldChg chg="delSp mod">
        <pc:chgData name="Nguyen Bich Ngoc" userId="66b5d03f9f54eb73" providerId="LiveId" clId="{A3EABEC0-1206-437E-98EA-E0A5F59013FD}" dt="2024-06-14T08:14:03.680" v="296" actId="478"/>
        <pc:sldMkLst>
          <pc:docMk/>
          <pc:sldMk cId="3782767185" sldId="291"/>
        </pc:sldMkLst>
        <pc:spChg chg="del">
          <ac:chgData name="Nguyen Bich Ngoc" userId="66b5d03f9f54eb73" providerId="LiveId" clId="{A3EABEC0-1206-437E-98EA-E0A5F59013FD}" dt="2024-06-14T08:14:03.680" v="296" actId="478"/>
          <ac:spMkLst>
            <pc:docMk/>
            <pc:sldMk cId="3782767185" sldId="291"/>
            <ac:spMk id="9" creationId="{48E3D8A4-6D3B-44D7-3846-07E55980F3B8}"/>
          </ac:spMkLst>
        </pc:spChg>
      </pc:sldChg>
      <pc:sldChg chg="delSp modSp mod">
        <pc:chgData name="Nguyen Bich Ngoc" userId="66b5d03f9f54eb73" providerId="LiveId" clId="{A3EABEC0-1206-437E-98EA-E0A5F59013FD}" dt="2024-06-15T06:50:13.352" v="2835" actId="20577"/>
        <pc:sldMkLst>
          <pc:docMk/>
          <pc:sldMk cId="1528660321" sldId="292"/>
        </pc:sldMkLst>
        <pc:spChg chg="mod">
          <ac:chgData name="Nguyen Bich Ngoc" userId="66b5d03f9f54eb73" providerId="LiveId" clId="{A3EABEC0-1206-437E-98EA-E0A5F59013FD}" dt="2024-06-15T06:50:13.352" v="2835" actId="20577"/>
          <ac:spMkLst>
            <pc:docMk/>
            <pc:sldMk cId="1528660321" sldId="292"/>
            <ac:spMk id="4" creationId="{0B75F1E2-9EDE-9E87-1BB4-8F4A62535905}"/>
          </ac:spMkLst>
        </pc:spChg>
        <pc:spChg chg="del mod">
          <ac:chgData name="Nguyen Bich Ngoc" userId="66b5d03f9f54eb73" providerId="LiveId" clId="{A3EABEC0-1206-437E-98EA-E0A5F59013FD}" dt="2024-06-15T06:44:56.529" v="2679" actId="478"/>
          <ac:spMkLst>
            <pc:docMk/>
            <pc:sldMk cId="1528660321" sldId="292"/>
            <ac:spMk id="6" creationId="{EF544F60-EEE3-1DE8-5454-FF149A853698}"/>
          </ac:spMkLst>
        </pc:spChg>
      </pc:sldChg>
      <pc:sldChg chg="modSp mod modShow">
        <pc:chgData name="Nguyen Bich Ngoc" userId="66b5d03f9f54eb73" providerId="LiveId" clId="{A3EABEC0-1206-437E-98EA-E0A5F59013FD}" dt="2024-06-15T06:51:11.102" v="2886" actId="20577"/>
        <pc:sldMkLst>
          <pc:docMk/>
          <pc:sldMk cId="3333733342" sldId="293"/>
        </pc:sldMkLst>
        <pc:spChg chg="mod">
          <ac:chgData name="Nguyen Bich Ngoc" userId="66b5d03f9f54eb73" providerId="LiveId" clId="{A3EABEC0-1206-437E-98EA-E0A5F59013FD}" dt="2024-06-15T06:51:11.102" v="2886" actId="20577"/>
          <ac:spMkLst>
            <pc:docMk/>
            <pc:sldMk cId="3333733342" sldId="293"/>
            <ac:spMk id="4" creationId="{546635F2-B8AE-6017-7862-366854E7501F}"/>
          </ac:spMkLst>
        </pc:spChg>
      </pc:sldChg>
      <pc:sldChg chg="del">
        <pc:chgData name="Nguyen Bich Ngoc" userId="66b5d03f9f54eb73" providerId="LiveId" clId="{A3EABEC0-1206-437E-98EA-E0A5F59013FD}" dt="2024-06-15T06:56:41.368" v="2946" actId="47"/>
        <pc:sldMkLst>
          <pc:docMk/>
          <pc:sldMk cId="2270167952" sldId="294"/>
        </pc:sldMkLst>
      </pc:sldChg>
      <pc:sldChg chg="addSp delSp modSp mod">
        <pc:chgData name="Nguyen Bich Ngoc" userId="66b5d03f9f54eb73" providerId="LiveId" clId="{A3EABEC0-1206-437E-98EA-E0A5F59013FD}" dt="2024-06-15T06:58:39.997" v="3019" actId="478"/>
        <pc:sldMkLst>
          <pc:docMk/>
          <pc:sldMk cId="2655408705" sldId="295"/>
        </pc:sldMkLst>
        <pc:spChg chg="mod">
          <ac:chgData name="Nguyen Bich Ngoc" userId="66b5d03f9f54eb73" providerId="LiveId" clId="{A3EABEC0-1206-437E-98EA-E0A5F59013FD}" dt="2024-06-15T06:55:22.539" v="2940" actId="20577"/>
          <ac:spMkLst>
            <pc:docMk/>
            <pc:sldMk cId="2655408705" sldId="295"/>
            <ac:spMk id="4" creationId="{3C1927AC-B2E8-C205-0F86-801E6318DEEB}"/>
          </ac:spMkLst>
        </pc:spChg>
        <pc:spChg chg="add mod">
          <ac:chgData name="Nguyen Bich Ngoc" userId="66b5d03f9f54eb73" providerId="LiveId" clId="{A3EABEC0-1206-437E-98EA-E0A5F59013FD}" dt="2024-06-15T06:57:44.388" v="3015" actId="14100"/>
          <ac:spMkLst>
            <pc:docMk/>
            <pc:sldMk cId="2655408705" sldId="295"/>
            <ac:spMk id="7" creationId="{CF04B9B5-8611-4628-C95A-6F32CA12A2E8}"/>
          </ac:spMkLst>
        </pc:spChg>
        <pc:picChg chg="add del mod">
          <ac:chgData name="Nguyen Bich Ngoc" userId="66b5d03f9f54eb73" providerId="LiveId" clId="{A3EABEC0-1206-437E-98EA-E0A5F59013FD}" dt="2024-06-15T06:58:37.440" v="3018" actId="478"/>
          <ac:picMkLst>
            <pc:docMk/>
            <pc:sldMk cId="2655408705" sldId="295"/>
            <ac:picMk id="2" creationId="{5792E78F-14BD-5869-C523-17E37DD36018}"/>
          </ac:picMkLst>
        </pc:picChg>
        <pc:picChg chg="add del mod">
          <ac:chgData name="Nguyen Bich Ngoc" userId="66b5d03f9f54eb73" providerId="LiveId" clId="{A3EABEC0-1206-437E-98EA-E0A5F59013FD}" dt="2024-06-15T06:58:39.997" v="3019" actId="478"/>
          <ac:picMkLst>
            <pc:docMk/>
            <pc:sldMk cId="2655408705" sldId="295"/>
            <ac:picMk id="6" creationId="{F0C83E13-6FB8-9B3C-6D41-42BC63DD895C}"/>
          </ac:picMkLst>
        </pc:picChg>
        <pc:picChg chg="mod">
          <ac:chgData name="Nguyen Bich Ngoc" userId="66b5d03f9f54eb73" providerId="LiveId" clId="{A3EABEC0-1206-437E-98EA-E0A5F59013FD}" dt="2024-06-15T06:52:37.647" v="2894" actId="732"/>
          <ac:picMkLst>
            <pc:docMk/>
            <pc:sldMk cId="2655408705" sldId="295"/>
            <ac:picMk id="1026" creationId="{1ED36F38-00CF-67C6-D4EE-696DF38BF256}"/>
          </ac:picMkLst>
        </pc:picChg>
      </pc:sldChg>
      <pc:sldChg chg="modSp mod">
        <pc:chgData name="Nguyen Bich Ngoc" userId="66b5d03f9f54eb73" providerId="LiveId" clId="{A3EABEC0-1206-437E-98EA-E0A5F59013FD}" dt="2024-06-15T06:59:19.479" v="3034" actId="20577"/>
        <pc:sldMkLst>
          <pc:docMk/>
          <pc:sldMk cId="3830156653" sldId="296"/>
        </pc:sldMkLst>
        <pc:spChg chg="mod">
          <ac:chgData name="Nguyen Bich Ngoc" userId="66b5d03f9f54eb73" providerId="LiveId" clId="{A3EABEC0-1206-437E-98EA-E0A5F59013FD}" dt="2024-06-15T06:59:19.479" v="3034" actId="20577"/>
          <ac:spMkLst>
            <pc:docMk/>
            <pc:sldMk cId="3830156653" sldId="296"/>
            <ac:spMk id="4" creationId="{DDE20D07-FC13-E892-1877-8D9612AD0AAF}"/>
          </ac:spMkLst>
        </pc:spChg>
      </pc:sldChg>
      <pc:sldChg chg="addSp modSp mod">
        <pc:chgData name="Nguyen Bich Ngoc" userId="66b5d03f9f54eb73" providerId="LiveId" clId="{A3EABEC0-1206-437E-98EA-E0A5F59013FD}" dt="2024-06-15T07:00:56.417" v="3049"/>
        <pc:sldMkLst>
          <pc:docMk/>
          <pc:sldMk cId="4266552164" sldId="297"/>
        </pc:sldMkLst>
        <pc:spChg chg="mod">
          <ac:chgData name="Nguyen Bich Ngoc" userId="66b5d03f9f54eb73" providerId="LiveId" clId="{A3EABEC0-1206-437E-98EA-E0A5F59013FD}" dt="2024-06-15T07:00:05.336" v="3047" actId="20577"/>
          <ac:spMkLst>
            <pc:docMk/>
            <pc:sldMk cId="4266552164" sldId="297"/>
            <ac:spMk id="3" creationId="{8794C5C4-252A-47A7-9A3F-0A7067D0878B}"/>
          </ac:spMkLst>
        </pc:spChg>
        <pc:spChg chg="mod">
          <ac:chgData name="Nguyen Bich Ngoc" userId="66b5d03f9f54eb73" providerId="LiveId" clId="{A3EABEC0-1206-437E-98EA-E0A5F59013FD}" dt="2024-06-15T06:59:30.959" v="3046" actId="20577"/>
          <ac:spMkLst>
            <pc:docMk/>
            <pc:sldMk cId="4266552164" sldId="297"/>
            <ac:spMk id="4" creationId="{1B2EC6F5-17B9-4A35-64A4-0FD51FA981F4}"/>
          </ac:spMkLst>
        </pc:spChg>
        <pc:graphicFrameChg chg="add mod">
          <ac:chgData name="Nguyen Bich Ngoc" userId="66b5d03f9f54eb73" providerId="LiveId" clId="{A3EABEC0-1206-437E-98EA-E0A5F59013FD}" dt="2024-06-15T07:00:48.144" v="3048"/>
          <ac:graphicFrameMkLst>
            <pc:docMk/>
            <pc:sldMk cId="4266552164" sldId="297"/>
            <ac:graphicFrameMk id="6" creationId="{CC0CC73C-4A76-6B6C-3238-DF872811833A}"/>
          </ac:graphicFrameMkLst>
        </pc:graphicFrameChg>
        <pc:graphicFrameChg chg="add mod">
          <ac:chgData name="Nguyen Bich Ngoc" userId="66b5d03f9f54eb73" providerId="LiveId" clId="{A3EABEC0-1206-437E-98EA-E0A5F59013FD}" dt="2024-06-15T07:00:56.417" v="3049"/>
          <ac:graphicFrameMkLst>
            <pc:docMk/>
            <pc:sldMk cId="4266552164" sldId="297"/>
            <ac:graphicFrameMk id="8" creationId="{E01AD658-DF75-D25A-6F6C-6B8CA22AD224}"/>
          </ac:graphicFrameMkLst>
        </pc:graphicFrameChg>
      </pc:sldChg>
      <pc:sldChg chg="del mod modShow">
        <pc:chgData name="Nguyen Bich Ngoc" userId="66b5d03f9f54eb73" providerId="LiveId" clId="{A3EABEC0-1206-437E-98EA-E0A5F59013FD}" dt="2024-06-15T16:00:17.402" v="4903" actId="47"/>
        <pc:sldMkLst>
          <pc:docMk/>
          <pc:sldMk cId="3669620625" sldId="298"/>
        </pc:sldMkLst>
      </pc:sldChg>
      <pc:sldChg chg="del mod modShow">
        <pc:chgData name="Nguyen Bich Ngoc" userId="66b5d03f9f54eb73" providerId="LiveId" clId="{A3EABEC0-1206-437E-98EA-E0A5F59013FD}" dt="2024-06-15T16:18:48.827" v="5070" actId="47"/>
        <pc:sldMkLst>
          <pc:docMk/>
          <pc:sldMk cId="1158409822" sldId="299"/>
        </pc:sldMkLst>
      </pc:sldChg>
      <pc:sldChg chg="del mod modShow">
        <pc:chgData name="Nguyen Bich Ngoc" userId="66b5d03f9f54eb73" providerId="LiveId" clId="{A3EABEC0-1206-437E-98EA-E0A5F59013FD}" dt="2024-06-15T16:18:51.226" v="5071" actId="47"/>
        <pc:sldMkLst>
          <pc:docMk/>
          <pc:sldMk cId="2172452502" sldId="301"/>
        </pc:sldMkLst>
      </pc:sldChg>
      <pc:sldChg chg="del mod modShow">
        <pc:chgData name="Nguyen Bich Ngoc" userId="66b5d03f9f54eb73" providerId="LiveId" clId="{A3EABEC0-1206-437E-98EA-E0A5F59013FD}" dt="2024-06-15T15:57:55.586" v="4754" actId="47"/>
        <pc:sldMkLst>
          <pc:docMk/>
          <pc:sldMk cId="306332913" sldId="304"/>
        </pc:sldMkLst>
      </pc:sldChg>
      <pc:sldChg chg="del mod modShow">
        <pc:chgData name="Nguyen Bich Ngoc" userId="66b5d03f9f54eb73" providerId="LiveId" clId="{A3EABEC0-1206-437E-98EA-E0A5F59013FD}" dt="2024-06-15T15:58:59.657" v="4814" actId="47"/>
        <pc:sldMkLst>
          <pc:docMk/>
          <pc:sldMk cId="3534939948" sldId="306"/>
        </pc:sldMkLst>
      </pc:sldChg>
      <pc:sldChg chg="del mod ord modShow">
        <pc:chgData name="Nguyen Bich Ngoc" userId="66b5d03f9f54eb73" providerId="LiveId" clId="{A3EABEC0-1206-437E-98EA-E0A5F59013FD}" dt="2024-06-15T15:51:10.939" v="4409" actId="47"/>
        <pc:sldMkLst>
          <pc:docMk/>
          <pc:sldMk cId="1810595345" sldId="308"/>
        </pc:sldMkLst>
      </pc:sldChg>
      <pc:sldChg chg="modSp mod modShow">
        <pc:chgData name="Nguyen Bich Ngoc" userId="66b5d03f9f54eb73" providerId="LiveId" clId="{A3EABEC0-1206-437E-98EA-E0A5F59013FD}" dt="2024-06-15T15:58:33.953" v="4792" actId="729"/>
        <pc:sldMkLst>
          <pc:docMk/>
          <pc:sldMk cId="2568888586" sldId="310"/>
        </pc:sldMkLst>
        <pc:spChg chg="mod">
          <ac:chgData name="Nguyen Bich Ngoc" userId="66b5d03f9f54eb73" providerId="LiveId" clId="{A3EABEC0-1206-437E-98EA-E0A5F59013FD}" dt="2024-06-15T15:58:28.506" v="4791" actId="20577"/>
          <ac:spMkLst>
            <pc:docMk/>
            <pc:sldMk cId="2568888586" sldId="310"/>
            <ac:spMk id="2" creationId="{93EF71D8-5B50-E0F1-A731-8EA8F9654390}"/>
          </ac:spMkLst>
        </pc:spChg>
      </pc:sldChg>
      <pc:sldChg chg="modSp del mod">
        <pc:chgData name="Nguyen Bich Ngoc" userId="66b5d03f9f54eb73" providerId="LiveId" clId="{A3EABEC0-1206-437E-98EA-E0A5F59013FD}" dt="2024-06-15T16:19:32.843" v="5073" actId="47"/>
        <pc:sldMkLst>
          <pc:docMk/>
          <pc:sldMk cId="172552892" sldId="312"/>
        </pc:sldMkLst>
        <pc:spChg chg="mod">
          <ac:chgData name="Nguyen Bich Ngoc" userId="66b5d03f9f54eb73" providerId="LiveId" clId="{A3EABEC0-1206-437E-98EA-E0A5F59013FD}" dt="2024-06-15T15:58:45.093" v="4812" actId="20577"/>
          <ac:spMkLst>
            <pc:docMk/>
            <pc:sldMk cId="172552892" sldId="312"/>
            <ac:spMk id="2" creationId="{93EF71D8-5B50-E0F1-A731-8EA8F9654390}"/>
          </ac:spMkLst>
        </pc:spChg>
      </pc:sldChg>
      <pc:sldChg chg="modSp mod ord modShow">
        <pc:chgData name="Nguyen Bich Ngoc" userId="66b5d03f9f54eb73" providerId="LiveId" clId="{A3EABEC0-1206-437E-98EA-E0A5F59013FD}" dt="2024-06-15T17:23:16.362" v="7815" actId="20577"/>
        <pc:sldMkLst>
          <pc:docMk/>
          <pc:sldMk cId="2164897895" sldId="318"/>
        </pc:sldMkLst>
        <pc:spChg chg="mod">
          <ac:chgData name="Nguyen Bich Ngoc" userId="66b5d03f9f54eb73" providerId="LiveId" clId="{A3EABEC0-1206-437E-98EA-E0A5F59013FD}" dt="2024-06-15T17:08:33.493" v="7329" actId="20577"/>
          <ac:spMkLst>
            <pc:docMk/>
            <pc:sldMk cId="2164897895" sldId="318"/>
            <ac:spMk id="2" creationId="{AF0A1D5E-8F3E-0A81-A504-6A5764096FDC}"/>
          </ac:spMkLst>
        </pc:spChg>
        <pc:spChg chg="mod">
          <ac:chgData name="Nguyen Bich Ngoc" userId="66b5d03f9f54eb73" providerId="LiveId" clId="{A3EABEC0-1206-437E-98EA-E0A5F59013FD}" dt="2024-06-15T17:23:16.362" v="7815" actId="20577"/>
          <ac:spMkLst>
            <pc:docMk/>
            <pc:sldMk cId="2164897895" sldId="318"/>
            <ac:spMk id="3" creationId="{56DC00DC-6E08-A5A2-36CB-CE9E00E6E1E2}"/>
          </ac:spMkLst>
        </pc:spChg>
      </pc:sldChg>
      <pc:sldChg chg="mod ord modShow">
        <pc:chgData name="Nguyen Bich Ngoc" userId="66b5d03f9f54eb73" providerId="LiveId" clId="{A3EABEC0-1206-437E-98EA-E0A5F59013FD}" dt="2024-06-15T17:21:00.379" v="7765"/>
        <pc:sldMkLst>
          <pc:docMk/>
          <pc:sldMk cId="745969249" sldId="322"/>
        </pc:sldMkLst>
      </pc:sldChg>
      <pc:sldChg chg="modSp mod">
        <pc:chgData name="Nguyen Bich Ngoc" userId="66b5d03f9f54eb73" providerId="LiveId" clId="{A3EABEC0-1206-437E-98EA-E0A5F59013FD}" dt="2024-06-14T08:42:32.752" v="478" actId="20577"/>
        <pc:sldMkLst>
          <pc:docMk/>
          <pc:sldMk cId="3957052737" sldId="337"/>
        </pc:sldMkLst>
        <pc:spChg chg="mod">
          <ac:chgData name="Nguyen Bich Ngoc" userId="66b5d03f9f54eb73" providerId="LiveId" clId="{A3EABEC0-1206-437E-98EA-E0A5F59013FD}" dt="2024-06-14T08:42:32.752" v="478" actId="20577"/>
          <ac:spMkLst>
            <pc:docMk/>
            <pc:sldMk cId="3957052737" sldId="337"/>
            <ac:spMk id="4" creationId="{D0CEDD06-3EE6-92AC-A987-F59CD30AAA48}"/>
          </ac:spMkLst>
        </pc:spChg>
      </pc:sldChg>
      <pc:sldChg chg="modSp del mod">
        <pc:chgData name="Nguyen Bich Ngoc" userId="66b5d03f9f54eb73" providerId="LiveId" clId="{A3EABEC0-1206-437E-98EA-E0A5F59013FD}" dt="2024-06-14T08:51:15.771" v="696" actId="47"/>
        <pc:sldMkLst>
          <pc:docMk/>
          <pc:sldMk cId="871679267" sldId="338"/>
        </pc:sldMkLst>
        <pc:spChg chg="mod">
          <ac:chgData name="Nguyen Bich Ngoc" userId="66b5d03f9f54eb73" providerId="LiveId" clId="{A3EABEC0-1206-437E-98EA-E0A5F59013FD}" dt="2024-06-14T08:42:39.894" v="490" actId="20577"/>
          <ac:spMkLst>
            <pc:docMk/>
            <pc:sldMk cId="871679267" sldId="338"/>
            <ac:spMk id="4" creationId="{D0CEDD06-3EE6-92AC-A987-F59CD30AAA48}"/>
          </ac:spMkLst>
        </pc:spChg>
      </pc:sldChg>
      <pc:sldChg chg="addSp delSp modSp mod modNotesTx">
        <pc:chgData name="Nguyen Bich Ngoc" userId="66b5d03f9f54eb73" providerId="LiveId" clId="{A3EABEC0-1206-437E-98EA-E0A5F59013FD}" dt="2024-06-14T09:11:48.510" v="891" actId="478"/>
        <pc:sldMkLst>
          <pc:docMk/>
          <pc:sldMk cId="1841939343" sldId="339"/>
        </pc:sldMkLst>
        <pc:spChg chg="mod">
          <ac:chgData name="Nguyen Bich Ngoc" userId="66b5d03f9f54eb73" providerId="LiveId" clId="{A3EABEC0-1206-437E-98EA-E0A5F59013FD}" dt="2024-06-14T08:47:55.153" v="674" actId="13926"/>
          <ac:spMkLst>
            <pc:docMk/>
            <pc:sldMk cId="1841939343" sldId="339"/>
            <ac:spMk id="2" creationId="{14CFACE1-667C-97B6-845D-E8FDE4FECE67}"/>
          </ac:spMkLst>
        </pc:spChg>
        <pc:spChg chg="add mod">
          <ac:chgData name="Nguyen Bich Ngoc" userId="66b5d03f9f54eb73" providerId="LiveId" clId="{A3EABEC0-1206-437E-98EA-E0A5F59013FD}" dt="2024-06-14T08:50:37.614" v="694" actId="1035"/>
          <ac:spMkLst>
            <pc:docMk/>
            <pc:sldMk cId="1841939343" sldId="339"/>
            <ac:spMk id="3" creationId="{D3AF7CA9-6F9B-D8C0-FF8A-5B6A814F20A0}"/>
          </ac:spMkLst>
        </pc:spChg>
        <pc:spChg chg="mod">
          <ac:chgData name="Nguyen Bich Ngoc" userId="66b5d03f9f54eb73" providerId="LiveId" clId="{A3EABEC0-1206-437E-98EA-E0A5F59013FD}" dt="2024-06-14T08:42:54.661" v="555" actId="20577"/>
          <ac:spMkLst>
            <pc:docMk/>
            <pc:sldMk cId="1841939343" sldId="339"/>
            <ac:spMk id="4" creationId="{D0CEDD06-3EE6-92AC-A987-F59CD30AAA48}"/>
          </ac:spMkLst>
        </pc:spChg>
        <pc:spChg chg="add del mod">
          <ac:chgData name="Nguyen Bich Ngoc" userId="66b5d03f9f54eb73" providerId="LiveId" clId="{A3EABEC0-1206-437E-98EA-E0A5F59013FD}" dt="2024-06-14T08:52:37.194" v="708" actId="478"/>
          <ac:spMkLst>
            <pc:docMk/>
            <pc:sldMk cId="1841939343" sldId="339"/>
            <ac:spMk id="8" creationId="{4CBE3822-BED4-5C4D-C2FB-A249A84A73E8}"/>
          </ac:spMkLst>
        </pc:spChg>
        <pc:spChg chg="add del mod">
          <ac:chgData name="Nguyen Bich Ngoc" userId="66b5d03f9f54eb73" providerId="LiveId" clId="{A3EABEC0-1206-437E-98EA-E0A5F59013FD}" dt="2024-06-14T08:52:34.568" v="706" actId="478"/>
          <ac:spMkLst>
            <pc:docMk/>
            <pc:sldMk cId="1841939343" sldId="339"/>
            <ac:spMk id="11" creationId="{406E5F52-C9C1-6206-2F94-BAA0350CF8E2}"/>
          </ac:spMkLst>
        </pc:spChg>
        <pc:spChg chg="add del mod">
          <ac:chgData name="Nguyen Bich Ngoc" userId="66b5d03f9f54eb73" providerId="LiveId" clId="{A3EABEC0-1206-437E-98EA-E0A5F59013FD}" dt="2024-06-14T09:11:48.510" v="891" actId="478"/>
          <ac:spMkLst>
            <pc:docMk/>
            <pc:sldMk cId="1841939343" sldId="339"/>
            <ac:spMk id="27" creationId="{40D44A11-A838-8312-BB25-F8375F93492E}"/>
          </ac:spMkLst>
        </pc:spChg>
        <pc:picChg chg="mod modCrop">
          <ac:chgData name="Nguyen Bich Ngoc" userId="66b5d03f9f54eb73" providerId="LiveId" clId="{A3EABEC0-1206-437E-98EA-E0A5F59013FD}" dt="2024-06-14T08:50:30.255" v="691" actId="732"/>
          <ac:picMkLst>
            <pc:docMk/>
            <pc:sldMk cId="1841939343" sldId="339"/>
            <ac:picMk id="7" creationId="{3023DDD3-F2FB-C4CC-8D24-5720199BB8BE}"/>
          </ac:picMkLst>
        </pc:picChg>
        <pc:inkChg chg="add del mod">
          <ac:chgData name="Nguyen Bich Ngoc" userId="66b5d03f9f54eb73" providerId="LiveId" clId="{A3EABEC0-1206-437E-98EA-E0A5F59013FD}" dt="2024-06-14T08:48:27.496" v="680" actId="478"/>
          <ac:inkMkLst>
            <pc:docMk/>
            <pc:sldMk cId="1841939343" sldId="339"/>
            <ac:inkMk id="6" creationId="{98187F6E-613A-7F19-436E-0CB69ADA8040}"/>
          </ac:inkMkLst>
        </pc:inkChg>
        <pc:inkChg chg="del">
          <ac:chgData name="Nguyen Bich Ngoc" userId="66b5d03f9f54eb73" providerId="LiveId" clId="{A3EABEC0-1206-437E-98EA-E0A5F59013FD}" dt="2024-06-14T08:48:36.539" v="682" actId="478"/>
          <ac:inkMkLst>
            <pc:docMk/>
            <pc:sldMk cId="1841939343" sldId="339"/>
            <ac:inkMk id="9" creationId="{D8880A2E-DD83-7899-A570-2F69FD46D30B}"/>
          </ac:inkMkLst>
        </pc:inkChg>
        <pc:inkChg chg="del">
          <ac:chgData name="Nguyen Bich Ngoc" userId="66b5d03f9f54eb73" providerId="LiveId" clId="{A3EABEC0-1206-437E-98EA-E0A5F59013FD}" dt="2024-06-14T08:48:41.357" v="684" actId="478"/>
          <ac:inkMkLst>
            <pc:docMk/>
            <pc:sldMk cId="1841939343" sldId="339"/>
            <ac:inkMk id="10" creationId="{FCB0D8F7-F995-52D3-A94D-43B26D817753}"/>
          </ac:inkMkLst>
        </pc:inkChg>
        <pc:inkChg chg="del">
          <ac:chgData name="Nguyen Bich Ngoc" userId="66b5d03f9f54eb73" providerId="LiveId" clId="{A3EABEC0-1206-437E-98EA-E0A5F59013FD}" dt="2024-06-14T08:48:33.398" v="681" actId="478"/>
          <ac:inkMkLst>
            <pc:docMk/>
            <pc:sldMk cId="1841939343" sldId="339"/>
            <ac:inkMk id="12" creationId="{97E92694-8BB6-E272-52B6-E193A2CFD07C}"/>
          </ac:inkMkLst>
        </pc:inkChg>
        <pc:inkChg chg="del">
          <ac:chgData name="Nguyen Bich Ngoc" userId="66b5d03f9f54eb73" providerId="LiveId" clId="{A3EABEC0-1206-437E-98EA-E0A5F59013FD}" dt="2024-06-14T08:48:39.265" v="683" actId="478"/>
          <ac:inkMkLst>
            <pc:docMk/>
            <pc:sldMk cId="1841939343" sldId="339"/>
            <ac:inkMk id="14" creationId="{3F38C623-46CF-7699-9E1A-FFF0D33C9689}"/>
          </ac:inkMkLst>
        </pc:inkChg>
        <pc:cxnChg chg="add mod">
          <ac:chgData name="Nguyen Bich Ngoc" userId="66b5d03f9f54eb73" providerId="LiveId" clId="{A3EABEC0-1206-437E-98EA-E0A5F59013FD}" dt="2024-06-14T08:54:30.157" v="721" actId="1582"/>
          <ac:cxnSpMkLst>
            <pc:docMk/>
            <pc:sldMk cId="1841939343" sldId="339"/>
            <ac:cxnSpMk id="15" creationId="{9FE0067C-38A4-022B-C2AB-93650D6427F3}"/>
          </ac:cxnSpMkLst>
        </pc:cxnChg>
        <pc:cxnChg chg="add mod">
          <ac:chgData name="Nguyen Bich Ngoc" userId="66b5d03f9f54eb73" providerId="LiveId" clId="{A3EABEC0-1206-437E-98EA-E0A5F59013FD}" dt="2024-06-14T08:54:43.063" v="724" actId="14100"/>
          <ac:cxnSpMkLst>
            <pc:docMk/>
            <pc:sldMk cId="1841939343" sldId="339"/>
            <ac:cxnSpMk id="16" creationId="{8D685D8F-42F8-DFBC-10BB-3B830EBA4A9F}"/>
          </ac:cxnSpMkLst>
        </pc:cxnChg>
        <pc:cxnChg chg="add mod">
          <ac:chgData name="Nguyen Bich Ngoc" userId="66b5d03f9f54eb73" providerId="LiveId" clId="{A3EABEC0-1206-437E-98EA-E0A5F59013FD}" dt="2024-06-14T08:54:56.657" v="727" actId="14100"/>
          <ac:cxnSpMkLst>
            <pc:docMk/>
            <pc:sldMk cId="1841939343" sldId="339"/>
            <ac:cxnSpMk id="18" creationId="{5B8CAE91-C736-0DA9-F455-269F0AEACD41}"/>
          </ac:cxnSpMkLst>
        </pc:cxnChg>
        <pc:cxnChg chg="add mod">
          <ac:chgData name="Nguyen Bich Ngoc" userId="66b5d03f9f54eb73" providerId="LiveId" clId="{A3EABEC0-1206-437E-98EA-E0A5F59013FD}" dt="2024-06-14T08:55:21.782" v="735" actId="14100"/>
          <ac:cxnSpMkLst>
            <pc:docMk/>
            <pc:sldMk cId="1841939343" sldId="339"/>
            <ac:cxnSpMk id="20" creationId="{18352F9C-BBC2-7626-D4B4-126D1C53EC89}"/>
          </ac:cxnSpMkLst>
        </pc:cxnChg>
        <pc:cxnChg chg="add mod">
          <ac:chgData name="Nguyen Bich Ngoc" userId="66b5d03f9f54eb73" providerId="LiveId" clId="{A3EABEC0-1206-437E-98EA-E0A5F59013FD}" dt="2024-06-14T08:55:26.610" v="739" actId="1036"/>
          <ac:cxnSpMkLst>
            <pc:docMk/>
            <pc:sldMk cId="1841939343" sldId="339"/>
            <ac:cxnSpMk id="22" creationId="{0E2B8977-7116-2894-5CEB-6F68EB730879}"/>
          </ac:cxnSpMkLst>
        </pc:cxnChg>
      </pc:sldChg>
      <pc:sldChg chg="modSp mod">
        <pc:chgData name="Nguyen Bich Ngoc" userId="66b5d03f9f54eb73" providerId="LiveId" clId="{A3EABEC0-1206-437E-98EA-E0A5F59013FD}" dt="2024-06-14T08:43:03.293" v="569" actId="20577"/>
        <pc:sldMkLst>
          <pc:docMk/>
          <pc:sldMk cId="524371831" sldId="340"/>
        </pc:sldMkLst>
        <pc:spChg chg="mod">
          <ac:chgData name="Nguyen Bich Ngoc" userId="66b5d03f9f54eb73" providerId="LiveId" clId="{A3EABEC0-1206-437E-98EA-E0A5F59013FD}" dt="2024-06-14T08:43:03.293" v="569" actId="20577"/>
          <ac:spMkLst>
            <pc:docMk/>
            <pc:sldMk cId="524371831" sldId="340"/>
            <ac:spMk id="4" creationId="{C3199035-D0F1-C051-9597-B3C47E41CD2B}"/>
          </ac:spMkLst>
        </pc:spChg>
      </pc:sldChg>
      <pc:sldChg chg="modSp mod">
        <pc:chgData name="Nguyen Bich Ngoc" userId="66b5d03f9f54eb73" providerId="LiveId" clId="{A3EABEC0-1206-437E-98EA-E0A5F59013FD}" dt="2024-06-15T02:47:18.519" v="1117" actId="20577"/>
        <pc:sldMkLst>
          <pc:docMk/>
          <pc:sldMk cId="2497363811" sldId="342"/>
        </pc:sldMkLst>
        <pc:spChg chg="mod">
          <ac:chgData name="Nguyen Bich Ngoc" userId="66b5d03f9f54eb73" providerId="LiveId" clId="{A3EABEC0-1206-437E-98EA-E0A5F59013FD}" dt="2024-06-15T02:47:18.519" v="1117" actId="20577"/>
          <ac:spMkLst>
            <pc:docMk/>
            <pc:sldMk cId="2497363811" sldId="342"/>
            <ac:spMk id="4" creationId="{C3199035-D0F1-C051-9597-B3C47E41CD2B}"/>
          </ac:spMkLst>
        </pc:spChg>
      </pc:sldChg>
      <pc:sldChg chg="modSp mod">
        <pc:chgData name="Nguyen Bich Ngoc" userId="66b5d03f9f54eb73" providerId="LiveId" clId="{A3EABEC0-1206-437E-98EA-E0A5F59013FD}" dt="2024-06-15T02:47:27.431" v="1129" actId="20577"/>
        <pc:sldMkLst>
          <pc:docMk/>
          <pc:sldMk cId="1195597032" sldId="347"/>
        </pc:sldMkLst>
        <pc:spChg chg="mod">
          <ac:chgData name="Nguyen Bich Ngoc" userId="66b5d03f9f54eb73" providerId="LiveId" clId="{A3EABEC0-1206-437E-98EA-E0A5F59013FD}" dt="2024-06-15T02:47:27.431" v="1129" actId="20577"/>
          <ac:spMkLst>
            <pc:docMk/>
            <pc:sldMk cId="1195597032" sldId="347"/>
            <ac:spMk id="4" creationId="{7C918041-0E0F-2DB8-AAFB-7B67FBABF44F}"/>
          </ac:spMkLst>
        </pc:spChg>
      </pc:sldChg>
      <pc:sldChg chg="modSp mod">
        <pc:chgData name="Nguyen Bich Ngoc" userId="66b5d03f9f54eb73" providerId="LiveId" clId="{A3EABEC0-1206-437E-98EA-E0A5F59013FD}" dt="2024-06-15T02:47:47.359" v="1141" actId="20577"/>
        <pc:sldMkLst>
          <pc:docMk/>
          <pc:sldMk cId="1151078894" sldId="349"/>
        </pc:sldMkLst>
        <pc:spChg chg="mod">
          <ac:chgData name="Nguyen Bich Ngoc" userId="66b5d03f9f54eb73" providerId="LiveId" clId="{A3EABEC0-1206-437E-98EA-E0A5F59013FD}" dt="2024-06-15T02:47:47.359" v="1141" actId="20577"/>
          <ac:spMkLst>
            <pc:docMk/>
            <pc:sldMk cId="1151078894" sldId="349"/>
            <ac:spMk id="4" creationId="{7C918041-0E0F-2DB8-AAFB-7B67FBABF44F}"/>
          </ac:spMkLst>
        </pc:spChg>
      </pc:sldChg>
      <pc:sldChg chg="modSp mod">
        <pc:chgData name="Nguyen Bich Ngoc" userId="66b5d03f9f54eb73" providerId="LiveId" clId="{A3EABEC0-1206-437E-98EA-E0A5F59013FD}" dt="2024-06-15T02:48:06.962" v="1165" actId="20577"/>
        <pc:sldMkLst>
          <pc:docMk/>
          <pc:sldMk cId="539562296" sldId="354"/>
        </pc:sldMkLst>
        <pc:spChg chg="mod">
          <ac:chgData name="Nguyen Bich Ngoc" userId="66b5d03f9f54eb73" providerId="LiveId" clId="{A3EABEC0-1206-437E-98EA-E0A5F59013FD}" dt="2024-06-15T02:48:06.962" v="1165" actId="20577"/>
          <ac:spMkLst>
            <pc:docMk/>
            <pc:sldMk cId="539562296" sldId="354"/>
            <ac:spMk id="4" creationId="{C2B00B28-152B-D013-4913-45460780DAA6}"/>
          </ac:spMkLst>
        </pc:spChg>
      </pc:sldChg>
      <pc:sldChg chg="modSp mod">
        <pc:chgData name="Nguyen Bich Ngoc" userId="66b5d03f9f54eb73" providerId="LiveId" clId="{A3EABEC0-1206-437E-98EA-E0A5F59013FD}" dt="2024-06-15T06:50:02.900" v="2823" actId="20577"/>
        <pc:sldMkLst>
          <pc:docMk/>
          <pc:sldMk cId="3805375295" sldId="371"/>
        </pc:sldMkLst>
        <pc:spChg chg="mod">
          <ac:chgData name="Nguyen Bich Ngoc" userId="66b5d03f9f54eb73" providerId="LiveId" clId="{A3EABEC0-1206-437E-98EA-E0A5F59013FD}" dt="2024-06-15T06:50:02.900" v="2823" actId="20577"/>
          <ac:spMkLst>
            <pc:docMk/>
            <pc:sldMk cId="3805375295" sldId="371"/>
            <ac:spMk id="4" creationId="{7BD4B330-F8D4-1546-5C43-FE933402710A}"/>
          </ac:spMkLst>
        </pc:spChg>
      </pc:sldChg>
      <pc:sldChg chg="mod modShow">
        <pc:chgData name="Nguyen Bich Ngoc" userId="66b5d03f9f54eb73" providerId="LiveId" clId="{A3EABEC0-1206-437E-98EA-E0A5F59013FD}" dt="2024-06-15T05:54:13.266" v="2267" actId="729"/>
        <pc:sldMkLst>
          <pc:docMk/>
          <pc:sldMk cId="524217036" sldId="383"/>
        </pc:sldMkLst>
      </pc:sldChg>
      <pc:sldChg chg="del mod modShow">
        <pc:chgData name="Nguyen Bich Ngoc" userId="66b5d03f9f54eb73" providerId="LiveId" clId="{A3EABEC0-1206-437E-98EA-E0A5F59013FD}" dt="2024-06-15T15:58:56.207" v="4813" actId="47"/>
        <pc:sldMkLst>
          <pc:docMk/>
          <pc:sldMk cId="1531440266" sldId="392"/>
        </pc:sldMkLst>
      </pc:sldChg>
      <pc:sldChg chg="modSp mod">
        <pc:chgData name="Nguyen Bich Ngoc" userId="66b5d03f9f54eb73" providerId="LiveId" clId="{A3EABEC0-1206-437E-98EA-E0A5F59013FD}" dt="2024-06-15T06:55:08.542" v="2927" actId="20577"/>
        <pc:sldMkLst>
          <pc:docMk/>
          <pc:sldMk cId="117369417" sldId="393"/>
        </pc:sldMkLst>
        <pc:spChg chg="mod">
          <ac:chgData name="Nguyen Bich Ngoc" userId="66b5d03f9f54eb73" providerId="LiveId" clId="{A3EABEC0-1206-437E-98EA-E0A5F59013FD}" dt="2024-06-15T06:55:08.542" v="2927" actId="20577"/>
          <ac:spMkLst>
            <pc:docMk/>
            <pc:sldMk cId="117369417" sldId="393"/>
            <ac:spMk id="4" creationId="{3A9966AE-5E1B-AF78-766B-B0C288133E53}"/>
          </ac:spMkLst>
        </pc:spChg>
      </pc:sldChg>
      <pc:sldChg chg="addSp delSp modSp mod">
        <pc:chgData name="Nguyen Bich Ngoc" userId="66b5d03f9f54eb73" providerId="LiveId" clId="{A3EABEC0-1206-437E-98EA-E0A5F59013FD}" dt="2024-06-15T16:40:23.161" v="6353" actId="478"/>
        <pc:sldMkLst>
          <pc:docMk/>
          <pc:sldMk cId="3139377984" sldId="396"/>
        </pc:sldMkLst>
        <pc:spChg chg="mod">
          <ac:chgData name="Nguyen Bich Ngoc" userId="66b5d03f9f54eb73" providerId="LiveId" clId="{A3EABEC0-1206-437E-98EA-E0A5F59013FD}" dt="2024-06-15T16:32:42.283" v="6113" actId="20577"/>
          <ac:spMkLst>
            <pc:docMk/>
            <pc:sldMk cId="3139377984" sldId="396"/>
            <ac:spMk id="2" creationId="{5F31B755-C87E-CE28-F442-0BD1191BD410}"/>
          </ac:spMkLst>
        </pc:spChg>
        <pc:spChg chg="mod">
          <ac:chgData name="Nguyen Bich Ngoc" userId="66b5d03f9f54eb73" providerId="LiveId" clId="{A3EABEC0-1206-437E-98EA-E0A5F59013FD}" dt="2024-06-15T16:35:26.210" v="6296" actId="20577"/>
          <ac:spMkLst>
            <pc:docMk/>
            <pc:sldMk cId="3139377984" sldId="396"/>
            <ac:spMk id="3" creationId="{835FE8B3-4A6E-81C7-3662-33DABFC6FD1B}"/>
          </ac:spMkLst>
        </pc:spChg>
        <pc:spChg chg="del mod">
          <ac:chgData name="Nguyen Bich Ngoc" userId="66b5d03f9f54eb73" providerId="LiveId" clId="{A3EABEC0-1206-437E-98EA-E0A5F59013FD}" dt="2024-06-15T16:40:19.866" v="6352" actId="478"/>
          <ac:spMkLst>
            <pc:docMk/>
            <pc:sldMk cId="3139377984" sldId="396"/>
            <ac:spMk id="7" creationId="{DDE4688B-A935-4DCE-82E0-19E57DDE361D}"/>
          </ac:spMkLst>
        </pc:spChg>
        <pc:graphicFrameChg chg="add del mod modGraphic">
          <ac:chgData name="Nguyen Bich Ngoc" userId="66b5d03f9f54eb73" providerId="LiveId" clId="{A3EABEC0-1206-437E-98EA-E0A5F59013FD}" dt="2024-06-15T16:40:23.161" v="6353" actId="478"/>
          <ac:graphicFrameMkLst>
            <pc:docMk/>
            <pc:sldMk cId="3139377984" sldId="396"/>
            <ac:graphicFrameMk id="6" creationId="{45CE7DE0-0E1B-B536-DF32-911D5E3739AA}"/>
          </ac:graphicFrameMkLst>
        </pc:graphicFrameChg>
      </pc:sldChg>
      <pc:sldChg chg="del">
        <pc:chgData name="Nguyen Bich Ngoc" userId="66b5d03f9f54eb73" providerId="LiveId" clId="{A3EABEC0-1206-437E-98EA-E0A5F59013FD}" dt="2024-06-15T16:40:39.495" v="6354" actId="47"/>
        <pc:sldMkLst>
          <pc:docMk/>
          <pc:sldMk cId="1014123365" sldId="397"/>
        </pc:sldMkLst>
      </pc:sldChg>
      <pc:sldChg chg="modSp mod">
        <pc:chgData name="Nguyen Bich Ngoc" userId="66b5d03f9f54eb73" providerId="LiveId" clId="{A3EABEC0-1206-437E-98EA-E0A5F59013FD}" dt="2024-06-15T16:29:19.334" v="6022" actId="20577"/>
        <pc:sldMkLst>
          <pc:docMk/>
          <pc:sldMk cId="2243832841" sldId="398"/>
        </pc:sldMkLst>
        <pc:spChg chg="mod">
          <ac:chgData name="Nguyen Bich Ngoc" userId="66b5d03f9f54eb73" providerId="LiveId" clId="{A3EABEC0-1206-437E-98EA-E0A5F59013FD}" dt="2024-06-15T16:29:19.334" v="6022" actId="20577"/>
          <ac:spMkLst>
            <pc:docMk/>
            <pc:sldMk cId="2243832841" sldId="398"/>
            <ac:spMk id="3" creationId="{1217EC80-A26E-C058-DEAE-5C3F044D2B86}"/>
          </ac:spMkLst>
        </pc:spChg>
      </pc:sldChg>
      <pc:sldChg chg="modSp mod">
        <pc:chgData name="Nguyen Bich Ngoc" userId="66b5d03f9f54eb73" providerId="LiveId" clId="{A3EABEC0-1206-437E-98EA-E0A5F59013FD}" dt="2024-06-15T16:30:32.312" v="6054" actId="20577"/>
        <pc:sldMkLst>
          <pc:docMk/>
          <pc:sldMk cId="3762325858" sldId="399"/>
        </pc:sldMkLst>
        <pc:spChg chg="mod">
          <ac:chgData name="Nguyen Bich Ngoc" userId="66b5d03f9f54eb73" providerId="LiveId" clId="{A3EABEC0-1206-437E-98EA-E0A5F59013FD}" dt="2024-06-15T16:30:04.297" v="6035" actId="20577"/>
          <ac:spMkLst>
            <pc:docMk/>
            <pc:sldMk cId="3762325858" sldId="399"/>
            <ac:spMk id="2" creationId="{E04CCA38-172C-F810-7C43-F102734B5188}"/>
          </ac:spMkLst>
        </pc:spChg>
        <pc:spChg chg="mod">
          <ac:chgData name="Nguyen Bich Ngoc" userId="66b5d03f9f54eb73" providerId="LiveId" clId="{A3EABEC0-1206-437E-98EA-E0A5F59013FD}" dt="2024-06-15T16:30:32.312" v="6054" actId="20577"/>
          <ac:spMkLst>
            <pc:docMk/>
            <pc:sldMk cId="3762325858" sldId="399"/>
            <ac:spMk id="3" creationId="{31764EDA-CF38-7AAA-B0ED-D7F02CA7FEA9}"/>
          </ac:spMkLst>
        </pc:spChg>
      </pc:sldChg>
      <pc:sldChg chg="modSp mod">
        <pc:chgData name="Nguyen Bich Ngoc" userId="66b5d03f9f54eb73" providerId="LiveId" clId="{A3EABEC0-1206-437E-98EA-E0A5F59013FD}" dt="2024-06-15T17:09:34.146" v="7412" actId="20577"/>
        <pc:sldMkLst>
          <pc:docMk/>
          <pc:sldMk cId="202344664" sldId="407"/>
        </pc:sldMkLst>
        <pc:spChg chg="mod">
          <ac:chgData name="Nguyen Bich Ngoc" userId="66b5d03f9f54eb73" providerId="LiveId" clId="{A3EABEC0-1206-437E-98EA-E0A5F59013FD}" dt="2024-06-15T17:09:34.146" v="7412" actId="20577"/>
          <ac:spMkLst>
            <pc:docMk/>
            <pc:sldMk cId="202344664" sldId="407"/>
            <ac:spMk id="3" creationId="{31A2973E-8697-A67D-FB9A-0CADC9166238}"/>
          </ac:spMkLst>
        </pc:spChg>
      </pc:sldChg>
      <pc:sldChg chg="addSp delSp modSp mod">
        <pc:chgData name="Nguyen Bich Ngoc" userId="66b5d03f9f54eb73" providerId="LiveId" clId="{A3EABEC0-1206-437E-98EA-E0A5F59013FD}" dt="2024-06-15T05:34:17.398" v="1576" actId="20577"/>
        <pc:sldMkLst>
          <pc:docMk/>
          <pc:sldMk cId="1010439759" sldId="421"/>
        </pc:sldMkLst>
        <pc:spChg chg="mod">
          <ac:chgData name="Nguyen Bich Ngoc" userId="66b5d03f9f54eb73" providerId="LiveId" clId="{A3EABEC0-1206-437E-98EA-E0A5F59013FD}" dt="2024-06-15T02:55:54.757" v="1384" actId="20577"/>
          <ac:spMkLst>
            <pc:docMk/>
            <pc:sldMk cId="1010439759" sldId="421"/>
            <ac:spMk id="3" creationId="{7488FC6F-1AB1-1766-E860-21D4B5A6FF6B}"/>
          </ac:spMkLst>
        </pc:spChg>
        <pc:spChg chg="mod">
          <ac:chgData name="Nguyen Bich Ngoc" userId="66b5d03f9f54eb73" providerId="LiveId" clId="{A3EABEC0-1206-437E-98EA-E0A5F59013FD}" dt="2024-06-15T05:34:17.398" v="1576" actId="20577"/>
          <ac:spMkLst>
            <pc:docMk/>
            <pc:sldMk cId="1010439759" sldId="421"/>
            <ac:spMk id="4" creationId="{22B6A756-D4AA-7F86-3395-F912CA138159}"/>
          </ac:spMkLst>
        </pc:spChg>
        <pc:spChg chg="del">
          <ac:chgData name="Nguyen Bich Ngoc" userId="66b5d03f9f54eb73" providerId="LiveId" clId="{A3EABEC0-1206-437E-98EA-E0A5F59013FD}" dt="2024-06-15T02:50:59.490" v="1192" actId="478"/>
          <ac:spMkLst>
            <pc:docMk/>
            <pc:sldMk cId="1010439759" sldId="421"/>
            <ac:spMk id="11" creationId="{7FAE7CA3-D0D7-A964-9E5F-6497E708A638}"/>
          </ac:spMkLst>
        </pc:spChg>
        <pc:spChg chg="del">
          <ac:chgData name="Nguyen Bich Ngoc" userId="66b5d03f9f54eb73" providerId="LiveId" clId="{A3EABEC0-1206-437E-98EA-E0A5F59013FD}" dt="2024-06-15T02:51:03.147" v="1196" actId="478"/>
          <ac:spMkLst>
            <pc:docMk/>
            <pc:sldMk cId="1010439759" sldId="421"/>
            <ac:spMk id="12" creationId="{39800ED8-970E-AE44-37BB-A11038251B05}"/>
          </ac:spMkLst>
        </pc:spChg>
        <pc:spChg chg="add del mod">
          <ac:chgData name="Nguyen Bich Ngoc" userId="66b5d03f9f54eb73" providerId="LiveId" clId="{A3EABEC0-1206-437E-98EA-E0A5F59013FD}" dt="2024-06-15T02:55:46.629" v="1379" actId="478"/>
          <ac:spMkLst>
            <pc:docMk/>
            <pc:sldMk cId="1010439759" sldId="421"/>
            <ac:spMk id="13" creationId="{B2B46352-4494-9FAC-9CA8-0912F3C3485C}"/>
          </ac:spMkLst>
        </pc:spChg>
        <pc:spChg chg="del">
          <ac:chgData name="Nguyen Bich Ngoc" userId="66b5d03f9f54eb73" providerId="LiveId" clId="{A3EABEC0-1206-437E-98EA-E0A5F59013FD}" dt="2024-06-15T02:51:01.475" v="1194" actId="478"/>
          <ac:spMkLst>
            <pc:docMk/>
            <pc:sldMk cId="1010439759" sldId="421"/>
            <ac:spMk id="15" creationId="{4AC453E8-EE5C-D0A4-56D0-FC6A7F2E101B}"/>
          </ac:spMkLst>
        </pc:spChg>
        <pc:spChg chg="add del mod">
          <ac:chgData name="Nguyen Bich Ngoc" userId="66b5d03f9f54eb73" providerId="LiveId" clId="{A3EABEC0-1206-437E-98EA-E0A5F59013FD}" dt="2024-06-15T02:55:46.629" v="1379" actId="478"/>
          <ac:spMkLst>
            <pc:docMk/>
            <pc:sldMk cId="1010439759" sldId="421"/>
            <ac:spMk id="16" creationId="{AB4633F5-B71E-D814-DA3B-45AFF99DB25F}"/>
          </ac:spMkLst>
        </pc:spChg>
        <pc:picChg chg="add del mod">
          <ac:chgData name="Nguyen Bich Ngoc" userId="66b5d03f9f54eb73" providerId="LiveId" clId="{A3EABEC0-1206-437E-98EA-E0A5F59013FD}" dt="2024-06-15T02:51:30.834" v="1199" actId="478"/>
          <ac:picMkLst>
            <pc:docMk/>
            <pc:sldMk cId="1010439759" sldId="421"/>
            <ac:picMk id="6" creationId="{0948DCDE-B5A9-EF49-5A54-04EB714C1DF7}"/>
          </ac:picMkLst>
        </pc:picChg>
        <pc:picChg chg="del">
          <ac:chgData name="Nguyen Bich Ngoc" userId="66b5d03f9f54eb73" providerId="LiveId" clId="{A3EABEC0-1206-437E-98EA-E0A5F59013FD}" dt="2024-06-15T02:50:56.208" v="1190" actId="478"/>
          <ac:picMkLst>
            <pc:docMk/>
            <pc:sldMk cId="1010439759" sldId="421"/>
            <ac:picMk id="7" creationId="{5F09F1D8-C060-1AF3-2B5E-E0A3E31E7FA9}"/>
          </ac:picMkLst>
        </pc:picChg>
        <pc:picChg chg="add del mod">
          <ac:chgData name="Nguyen Bich Ngoc" userId="66b5d03f9f54eb73" providerId="LiveId" clId="{A3EABEC0-1206-437E-98EA-E0A5F59013FD}" dt="2024-06-15T02:55:41.550" v="1378" actId="478"/>
          <ac:picMkLst>
            <pc:docMk/>
            <pc:sldMk cId="1010439759" sldId="421"/>
            <ac:picMk id="8" creationId="{0B0C5662-7052-24B7-00B1-4F3451761496}"/>
          </ac:picMkLst>
        </pc:picChg>
        <pc:picChg chg="add del mod">
          <ac:chgData name="Nguyen Bich Ngoc" userId="66b5d03f9f54eb73" providerId="LiveId" clId="{A3EABEC0-1206-437E-98EA-E0A5F59013FD}" dt="2024-06-15T02:55:46.629" v="1379" actId="478"/>
          <ac:picMkLst>
            <pc:docMk/>
            <pc:sldMk cId="1010439759" sldId="421"/>
            <ac:picMk id="9" creationId="{D077F492-453C-4B58-87EF-3977EC13282F}"/>
          </ac:picMkLst>
        </pc:picChg>
        <pc:picChg chg="del">
          <ac:chgData name="Nguyen Bich Ngoc" userId="66b5d03f9f54eb73" providerId="LiveId" clId="{A3EABEC0-1206-437E-98EA-E0A5F59013FD}" dt="2024-06-15T02:50:58.490" v="1191" actId="478"/>
          <ac:picMkLst>
            <pc:docMk/>
            <pc:sldMk cId="1010439759" sldId="421"/>
            <ac:picMk id="10" creationId="{E48B33B1-6789-1FC4-04CB-BCAAD7DA768F}"/>
          </ac:picMkLst>
        </pc:picChg>
        <pc:picChg chg="del">
          <ac:chgData name="Nguyen Bich Ngoc" userId="66b5d03f9f54eb73" providerId="LiveId" clId="{A3EABEC0-1206-437E-98EA-E0A5F59013FD}" dt="2024-06-15T02:51:02.131" v="1195" actId="478"/>
          <ac:picMkLst>
            <pc:docMk/>
            <pc:sldMk cId="1010439759" sldId="421"/>
            <ac:picMk id="14" creationId="{B00D406C-8A12-623D-BEC4-D343710EFE65}"/>
          </ac:picMkLst>
        </pc:picChg>
        <pc:picChg chg="add del mod modCrop">
          <ac:chgData name="Nguyen Bich Ngoc" userId="66b5d03f9f54eb73" providerId="LiveId" clId="{A3EABEC0-1206-437E-98EA-E0A5F59013FD}" dt="2024-06-15T02:55:46.629" v="1379" actId="478"/>
          <ac:picMkLst>
            <pc:docMk/>
            <pc:sldMk cId="1010439759" sldId="421"/>
            <ac:picMk id="18" creationId="{7D4AB5FE-565B-311A-B64F-9C07C8FD8605}"/>
          </ac:picMkLst>
        </pc:picChg>
        <pc:picChg chg="del">
          <ac:chgData name="Nguyen Bich Ngoc" userId="66b5d03f9f54eb73" providerId="LiveId" clId="{A3EABEC0-1206-437E-98EA-E0A5F59013FD}" dt="2024-06-15T02:51:00.303" v="1193" actId="478"/>
          <ac:picMkLst>
            <pc:docMk/>
            <pc:sldMk cId="1010439759" sldId="421"/>
            <ac:picMk id="20" creationId="{E574C538-8511-1986-1515-A7C69D90C7F2}"/>
          </ac:picMkLst>
        </pc:picChg>
        <pc:inkChg chg="add del">
          <ac:chgData name="Nguyen Bich Ngoc" userId="66b5d03f9f54eb73" providerId="LiveId" clId="{A3EABEC0-1206-437E-98EA-E0A5F59013FD}" dt="2024-06-15T02:53:29.193" v="1271" actId="9405"/>
          <ac:inkMkLst>
            <pc:docMk/>
            <pc:sldMk cId="1010439759" sldId="421"/>
            <ac:inkMk id="19" creationId="{3243CC59-A474-170D-7AD0-32A4C2A45D72}"/>
          </ac:inkMkLst>
        </pc:inkChg>
        <pc:inkChg chg="add del">
          <ac:chgData name="Nguyen Bich Ngoc" userId="66b5d03f9f54eb73" providerId="LiveId" clId="{A3EABEC0-1206-437E-98EA-E0A5F59013FD}" dt="2024-06-15T02:53:23.693" v="1268" actId="9405"/>
          <ac:inkMkLst>
            <pc:docMk/>
            <pc:sldMk cId="1010439759" sldId="421"/>
            <ac:inkMk id="21" creationId="{52AE0F6F-8376-F91F-2402-65011F87B108}"/>
          </ac:inkMkLst>
        </pc:inkChg>
        <pc:inkChg chg="add del">
          <ac:chgData name="Nguyen Bich Ngoc" userId="66b5d03f9f54eb73" providerId="LiveId" clId="{A3EABEC0-1206-437E-98EA-E0A5F59013FD}" dt="2024-06-15T02:53:28.771" v="1270" actId="9405"/>
          <ac:inkMkLst>
            <pc:docMk/>
            <pc:sldMk cId="1010439759" sldId="421"/>
            <ac:inkMk id="22" creationId="{6CD42E77-9C15-8980-6042-C6FF3B738F8B}"/>
          </ac:inkMkLst>
        </pc:inkChg>
        <pc:inkChg chg="add del">
          <ac:chgData name="Nguyen Bich Ngoc" userId="66b5d03f9f54eb73" providerId="LiveId" clId="{A3EABEC0-1206-437E-98EA-E0A5F59013FD}" dt="2024-06-15T02:53:33.616" v="1273" actId="9405"/>
          <ac:inkMkLst>
            <pc:docMk/>
            <pc:sldMk cId="1010439759" sldId="421"/>
            <ac:inkMk id="23" creationId="{1DCD6FCC-1D42-0342-A2AB-76347EF1A8B1}"/>
          </ac:inkMkLst>
        </pc:inkChg>
        <pc:inkChg chg="add del">
          <ac:chgData name="Nguyen Bich Ngoc" userId="66b5d03f9f54eb73" providerId="LiveId" clId="{A3EABEC0-1206-437E-98EA-E0A5F59013FD}" dt="2024-06-15T02:53:58.420" v="1289" actId="9405"/>
          <ac:inkMkLst>
            <pc:docMk/>
            <pc:sldMk cId="1010439759" sldId="421"/>
            <ac:inkMk id="24" creationId="{78F9E82F-74BD-A2C1-C4E7-C8D8EE469E50}"/>
          </ac:inkMkLst>
        </pc:inkChg>
        <pc:inkChg chg="add del">
          <ac:chgData name="Nguyen Bich Ngoc" userId="66b5d03f9f54eb73" providerId="LiveId" clId="{A3EABEC0-1206-437E-98EA-E0A5F59013FD}" dt="2024-06-15T02:53:48.526" v="1278" actId="9405"/>
          <ac:inkMkLst>
            <pc:docMk/>
            <pc:sldMk cId="1010439759" sldId="421"/>
            <ac:inkMk id="25" creationId="{F1A4955B-FBB4-2A56-3B70-B2A62F40BE53}"/>
          </ac:inkMkLst>
        </pc:inkChg>
        <pc:inkChg chg="add del">
          <ac:chgData name="Nguyen Bich Ngoc" userId="66b5d03f9f54eb73" providerId="LiveId" clId="{A3EABEC0-1206-437E-98EA-E0A5F59013FD}" dt="2024-06-15T02:53:48.088" v="1277" actId="9405"/>
          <ac:inkMkLst>
            <pc:docMk/>
            <pc:sldMk cId="1010439759" sldId="421"/>
            <ac:inkMk id="26" creationId="{C9F10391-44E0-AFF9-201B-D1841DEB9638}"/>
          </ac:inkMkLst>
        </pc:inkChg>
        <pc:inkChg chg="add del">
          <ac:chgData name="Nguyen Bich Ngoc" userId="66b5d03f9f54eb73" providerId="LiveId" clId="{A3EABEC0-1206-437E-98EA-E0A5F59013FD}" dt="2024-06-15T02:54:19.540" v="1291" actId="9405"/>
          <ac:inkMkLst>
            <pc:docMk/>
            <pc:sldMk cId="1010439759" sldId="421"/>
            <ac:inkMk id="27" creationId="{AC2EFD72-D55C-A8E8-47D3-AB72B6BDD1CF}"/>
          </ac:inkMkLst>
        </pc:inkChg>
        <pc:inkChg chg="add del">
          <ac:chgData name="Nguyen Bich Ngoc" userId="66b5d03f9f54eb73" providerId="LiveId" clId="{A3EABEC0-1206-437E-98EA-E0A5F59013FD}" dt="2024-06-15T02:54:27.634" v="1293" actId="9405"/>
          <ac:inkMkLst>
            <pc:docMk/>
            <pc:sldMk cId="1010439759" sldId="421"/>
            <ac:inkMk id="28" creationId="{D408BE01-D80C-5883-8D6D-ABDCA17176D7}"/>
          </ac:inkMkLst>
        </pc:inkChg>
        <pc:inkChg chg="add del">
          <ac:chgData name="Nguyen Bich Ngoc" userId="66b5d03f9f54eb73" providerId="LiveId" clId="{A3EABEC0-1206-437E-98EA-E0A5F59013FD}" dt="2024-06-15T02:55:46.629" v="1379" actId="478"/>
          <ac:inkMkLst>
            <pc:docMk/>
            <pc:sldMk cId="1010439759" sldId="421"/>
            <ac:inkMk id="29" creationId="{86BDFB05-0AF4-BF18-A182-A0835AA9BB61}"/>
          </ac:inkMkLst>
        </pc:inkChg>
        <pc:inkChg chg="add del">
          <ac:chgData name="Nguyen Bich Ngoc" userId="66b5d03f9f54eb73" providerId="LiveId" clId="{A3EABEC0-1206-437E-98EA-E0A5F59013FD}" dt="2024-06-15T02:55:46.629" v="1379" actId="478"/>
          <ac:inkMkLst>
            <pc:docMk/>
            <pc:sldMk cId="1010439759" sldId="421"/>
            <ac:inkMk id="30" creationId="{0CD808A8-A332-F874-E7D1-31B4AB5C8ED9}"/>
          </ac:inkMkLst>
        </pc:inkChg>
        <pc:inkChg chg="add del">
          <ac:chgData name="Nguyen Bich Ngoc" userId="66b5d03f9f54eb73" providerId="LiveId" clId="{A3EABEC0-1206-437E-98EA-E0A5F59013FD}" dt="2024-06-15T02:55:46.629" v="1379" actId="478"/>
          <ac:inkMkLst>
            <pc:docMk/>
            <pc:sldMk cId="1010439759" sldId="421"/>
            <ac:inkMk id="31" creationId="{5D79B92A-E25D-2103-CC2F-BBD571992B85}"/>
          </ac:inkMkLst>
        </pc:inkChg>
        <pc:inkChg chg="add del">
          <ac:chgData name="Nguyen Bich Ngoc" userId="66b5d03f9f54eb73" providerId="LiveId" clId="{A3EABEC0-1206-437E-98EA-E0A5F59013FD}" dt="2024-06-15T02:55:46.629" v="1379" actId="478"/>
          <ac:inkMkLst>
            <pc:docMk/>
            <pc:sldMk cId="1010439759" sldId="421"/>
            <ac:inkMk id="32" creationId="{CE894A28-B168-3FEB-4499-E34D5FFA557B}"/>
          </ac:inkMkLst>
        </pc:inkChg>
        <pc:inkChg chg="add del">
          <ac:chgData name="Nguyen Bich Ngoc" userId="66b5d03f9f54eb73" providerId="LiveId" clId="{A3EABEC0-1206-437E-98EA-E0A5F59013FD}" dt="2024-06-15T02:55:49.943" v="1380" actId="478"/>
          <ac:inkMkLst>
            <pc:docMk/>
            <pc:sldMk cId="1010439759" sldId="421"/>
            <ac:inkMk id="33" creationId="{78CCC6D3-AB79-0D35-09CA-A6E5B351D9A9}"/>
          </ac:inkMkLst>
        </pc:inkChg>
      </pc:sldChg>
      <pc:sldChg chg="addSp delSp modSp mod modNotesTx">
        <pc:chgData name="Nguyen Bich Ngoc" userId="66b5d03f9f54eb73" providerId="LiveId" clId="{A3EABEC0-1206-437E-98EA-E0A5F59013FD}" dt="2024-06-15T06:48:46.534" v="2711" actId="20577"/>
        <pc:sldMkLst>
          <pc:docMk/>
          <pc:sldMk cId="881868892" sldId="425"/>
        </pc:sldMkLst>
        <pc:spChg chg="add mod">
          <ac:chgData name="Nguyen Bich Ngoc" userId="66b5d03f9f54eb73" providerId="LiveId" clId="{A3EABEC0-1206-437E-98EA-E0A5F59013FD}" dt="2024-06-15T05:41:32.750" v="1928" actId="20577"/>
          <ac:spMkLst>
            <pc:docMk/>
            <pc:sldMk cId="881868892" sldId="425"/>
            <ac:spMk id="3" creationId="{C4454389-B6FF-5125-2853-7E3DB934CF9A}"/>
          </ac:spMkLst>
        </pc:spChg>
        <pc:spChg chg="mod">
          <ac:chgData name="Nguyen Bich Ngoc" userId="66b5d03f9f54eb73" providerId="LiveId" clId="{A3EABEC0-1206-437E-98EA-E0A5F59013FD}" dt="2024-06-15T06:48:46.534" v="2711" actId="20577"/>
          <ac:spMkLst>
            <pc:docMk/>
            <pc:sldMk cId="881868892" sldId="425"/>
            <ac:spMk id="4" creationId="{5C02D9FB-27D4-6B30-50AF-FB9944A247AA}"/>
          </ac:spMkLst>
        </pc:spChg>
        <pc:spChg chg="del">
          <ac:chgData name="Nguyen Bich Ngoc" userId="66b5d03f9f54eb73" providerId="LiveId" clId="{A3EABEC0-1206-437E-98EA-E0A5F59013FD}" dt="2024-06-15T05:27:39.890" v="1529" actId="478"/>
          <ac:spMkLst>
            <pc:docMk/>
            <pc:sldMk cId="881868892" sldId="425"/>
            <ac:spMk id="7" creationId="{24CEFB9D-4F12-5FA3-A27F-5D7A827151A9}"/>
          </ac:spMkLst>
        </pc:spChg>
        <pc:spChg chg="del">
          <ac:chgData name="Nguyen Bich Ngoc" userId="66b5d03f9f54eb73" providerId="LiveId" clId="{A3EABEC0-1206-437E-98EA-E0A5F59013FD}" dt="2024-06-15T05:27:44.204" v="1531" actId="478"/>
          <ac:spMkLst>
            <pc:docMk/>
            <pc:sldMk cId="881868892" sldId="425"/>
            <ac:spMk id="9" creationId="{567C8F69-689A-47D9-9621-ADFEB89BBA06}"/>
          </ac:spMkLst>
        </pc:spChg>
        <pc:spChg chg="del">
          <ac:chgData name="Nguyen Bich Ngoc" userId="66b5d03f9f54eb73" providerId="LiveId" clId="{A3EABEC0-1206-437E-98EA-E0A5F59013FD}" dt="2024-06-15T05:27:42.641" v="1530" actId="478"/>
          <ac:spMkLst>
            <pc:docMk/>
            <pc:sldMk cId="881868892" sldId="425"/>
            <ac:spMk id="10" creationId="{3E870502-3B29-BE4B-D954-E86A3C52A6D5}"/>
          </ac:spMkLst>
        </pc:spChg>
        <pc:spChg chg="del">
          <ac:chgData name="Nguyen Bich Ngoc" userId="66b5d03f9f54eb73" providerId="LiveId" clId="{A3EABEC0-1206-437E-98EA-E0A5F59013FD}" dt="2024-06-15T05:27:45.861" v="1532" actId="478"/>
          <ac:spMkLst>
            <pc:docMk/>
            <pc:sldMk cId="881868892" sldId="425"/>
            <ac:spMk id="11" creationId="{514BC310-49D0-F5B6-D513-ECB90D8F044F}"/>
          </ac:spMkLst>
        </pc:spChg>
        <pc:spChg chg="add">
          <ac:chgData name="Nguyen Bich Ngoc" userId="66b5d03f9f54eb73" providerId="LiveId" clId="{A3EABEC0-1206-437E-98EA-E0A5F59013FD}" dt="2024-06-15T05:40:47.246" v="1897"/>
          <ac:spMkLst>
            <pc:docMk/>
            <pc:sldMk cId="881868892" sldId="425"/>
            <ac:spMk id="12" creationId="{2AAB3F30-692B-2C3D-1B43-24C767ADF3C8}"/>
          </ac:spMkLst>
        </pc:spChg>
        <pc:spChg chg="add del mod">
          <ac:chgData name="Nguyen Bich Ngoc" userId="66b5d03f9f54eb73" providerId="LiveId" clId="{A3EABEC0-1206-437E-98EA-E0A5F59013FD}" dt="2024-06-15T05:45:37.614" v="2145" actId="478"/>
          <ac:spMkLst>
            <pc:docMk/>
            <pc:sldMk cId="881868892" sldId="425"/>
            <ac:spMk id="13" creationId="{F6DB4BAC-1C76-E34B-C316-7E6E8FEBDD85}"/>
          </ac:spMkLst>
        </pc:spChg>
        <pc:spChg chg="add del mod">
          <ac:chgData name="Nguyen Bich Ngoc" userId="66b5d03f9f54eb73" providerId="LiveId" clId="{A3EABEC0-1206-437E-98EA-E0A5F59013FD}" dt="2024-06-15T05:45:43.255" v="2146" actId="478"/>
          <ac:spMkLst>
            <pc:docMk/>
            <pc:sldMk cId="881868892" sldId="425"/>
            <ac:spMk id="14" creationId="{CACD0086-90BF-64EC-8F09-D9E6CCF592E4}"/>
          </ac:spMkLst>
        </pc:spChg>
        <pc:spChg chg="add del mod">
          <ac:chgData name="Nguyen Bich Ngoc" userId="66b5d03f9f54eb73" providerId="LiveId" clId="{A3EABEC0-1206-437E-98EA-E0A5F59013FD}" dt="2024-06-15T05:45:32.971" v="2144" actId="478"/>
          <ac:spMkLst>
            <pc:docMk/>
            <pc:sldMk cId="881868892" sldId="425"/>
            <ac:spMk id="15" creationId="{8FF3610B-F9E2-4972-2304-801FA9EAC44C}"/>
          </ac:spMkLst>
        </pc:spChg>
        <pc:spChg chg="add del mod">
          <ac:chgData name="Nguyen Bich Ngoc" userId="66b5d03f9f54eb73" providerId="LiveId" clId="{A3EABEC0-1206-437E-98EA-E0A5F59013FD}" dt="2024-06-15T05:45:48.799" v="2147" actId="478"/>
          <ac:spMkLst>
            <pc:docMk/>
            <pc:sldMk cId="881868892" sldId="425"/>
            <ac:spMk id="16" creationId="{105857BB-4F54-9E73-1F6F-BFB18E0ADF8B}"/>
          </ac:spMkLst>
        </pc:spChg>
        <pc:picChg chg="add mod">
          <ac:chgData name="Nguyen Bich Ngoc" userId="66b5d03f9f54eb73" providerId="LiveId" clId="{A3EABEC0-1206-437E-98EA-E0A5F59013FD}" dt="2024-06-15T05:27:59.667" v="1535" actId="1076"/>
          <ac:picMkLst>
            <pc:docMk/>
            <pc:sldMk cId="881868892" sldId="425"/>
            <ac:picMk id="2" creationId="{0B9B2D79-AD5C-C406-1CDD-3C7BC7409CA7}"/>
          </ac:picMkLst>
        </pc:picChg>
        <pc:picChg chg="del">
          <ac:chgData name="Nguyen Bich Ngoc" userId="66b5d03f9f54eb73" providerId="LiveId" clId="{A3EABEC0-1206-437E-98EA-E0A5F59013FD}" dt="2024-06-15T05:27:38.686" v="1528" actId="478"/>
          <ac:picMkLst>
            <pc:docMk/>
            <pc:sldMk cId="881868892" sldId="425"/>
            <ac:picMk id="6" creationId="{8D5590F6-95CE-AC4E-77EF-3C6E0DA7C60A}"/>
          </ac:picMkLst>
        </pc:picChg>
      </pc:sldChg>
      <pc:sldChg chg="modSp mod modShow">
        <pc:chgData name="Nguyen Bich Ngoc" userId="66b5d03f9f54eb73" providerId="LiveId" clId="{A3EABEC0-1206-437E-98EA-E0A5F59013FD}" dt="2024-06-15T08:45:46.560" v="3178" actId="1035"/>
        <pc:sldMkLst>
          <pc:docMk/>
          <pc:sldMk cId="1836980431" sldId="426"/>
        </pc:sldMkLst>
        <pc:spChg chg="mod">
          <ac:chgData name="Nguyen Bich Ngoc" userId="66b5d03f9f54eb73" providerId="LiveId" clId="{A3EABEC0-1206-437E-98EA-E0A5F59013FD}" dt="2024-06-15T06:50:26.821" v="2859" actId="20577"/>
          <ac:spMkLst>
            <pc:docMk/>
            <pc:sldMk cId="1836980431" sldId="426"/>
            <ac:spMk id="4" creationId="{4AA0E047-9ED4-336B-E120-7127138BCDAF}"/>
          </ac:spMkLst>
        </pc:spChg>
        <pc:spChg chg="mod">
          <ac:chgData name="Nguyen Bich Ngoc" userId="66b5d03f9f54eb73" providerId="LiveId" clId="{A3EABEC0-1206-437E-98EA-E0A5F59013FD}" dt="2024-06-15T08:45:46.560" v="3178" actId="1035"/>
          <ac:spMkLst>
            <pc:docMk/>
            <pc:sldMk cId="1836980431" sldId="426"/>
            <ac:spMk id="8" creationId="{82188A3B-C52A-EED7-0FF3-F65A42A7E716}"/>
          </ac:spMkLst>
        </pc:spChg>
      </pc:sldChg>
      <pc:sldChg chg="delSp modSp mod">
        <pc:chgData name="Nguyen Bich Ngoc" userId="66b5d03f9f54eb73" providerId="LiveId" clId="{A3EABEC0-1206-437E-98EA-E0A5F59013FD}" dt="2024-06-15T06:49:09.055" v="2747" actId="20577"/>
        <pc:sldMkLst>
          <pc:docMk/>
          <pc:sldMk cId="3868885742" sldId="427"/>
        </pc:sldMkLst>
        <pc:spChg chg="mod">
          <ac:chgData name="Nguyen Bich Ngoc" userId="66b5d03f9f54eb73" providerId="LiveId" clId="{A3EABEC0-1206-437E-98EA-E0A5F59013FD}" dt="2024-06-15T05:47:43.108" v="2153" actId="5793"/>
          <ac:spMkLst>
            <pc:docMk/>
            <pc:sldMk cId="3868885742" sldId="427"/>
            <ac:spMk id="3" creationId="{451A1A45-7461-AB0D-D051-DE0A7AC6066C}"/>
          </ac:spMkLst>
        </pc:spChg>
        <pc:spChg chg="mod">
          <ac:chgData name="Nguyen Bich Ngoc" userId="66b5d03f9f54eb73" providerId="LiveId" clId="{A3EABEC0-1206-437E-98EA-E0A5F59013FD}" dt="2024-06-15T06:49:09.055" v="2747" actId="20577"/>
          <ac:spMkLst>
            <pc:docMk/>
            <pc:sldMk cId="3868885742" sldId="427"/>
            <ac:spMk id="4" creationId="{9A1074FB-3705-E537-F073-E28D172547C7}"/>
          </ac:spMkLst>
        </pc:spChg>
        <pc:picChg chg="del">
          <ac:chgData name="Nguyen Bich Ngoc" userId="66b5d03f9f54eb73" providerId="LiveId" clId="{A3EABEC0-1206-437E-98EA-E0A5F59013FD}" dt="2024-06-15T05:47:35.378" v="2150" actId="478"/>
          <ac:picMkLst>
            <pc:docMk/>
            <pc:sldMk cId="3868885742" sldId="427"/>
            <ac:picMk id="6" creationId="{A9918E15-819A-E4F4-F4D4-9D073AB3791C}"/>
          </ac:picMkLst>
        </pc:picChg>
        <pc:picChg chg="del">
          <ac:chgData name="Nguyen Bich Ngoc" userId="66b5d03f9f54eb73" providerId="LiveId" clId="{A3EABEC0-1206-437E-98EA-E0A5F59013FD}" dt="2024-06-15T05:47:37.546" v="2151" actId="478"/>
          <ac:picMkLst>
            <pc:docMk/>
            <pc:sldMk cId="3868885742" sldId="427"/>
            <ac:picMk id="7" creationId="{97C2EAAB-4BD6-F9A6-71B0-54471C854FBE}"/>
          </ac:picMkLst>
        </pc:picChg>
      </pc:sldChg>
      <pc:sldChg chg="delSp modSp mod">
        <pc:chgData name="Nguyen Bich Ngoc" userId="66b5d03f9f54eb73" providerId="LiveId" clId="{A3EABEC0-1206-437E-98EA-E0A5F59013FD}" dt="2024-06-15T06:49:35.792" v="2787" actId="20577"/>
        <pc:sldMkLst>
          <pc:docMk/>
          <pc:sldMk cId="471457874" sldId="431"/>
        </pc:sldMkLst>
        <pc:spChg chg="mod">
          <ac:chgData name="Nguyen Bich Ngoc" userId="66b5d03f9f54eb73" providerId="LiveId" clId="{A3EABEC0-1206-437E-98EA-E0A5F59013FD}" dt="2024-06-15T06:49:35.792" v="2787" actId="20577"/>
          <ac:spMkLst>
            <pc:docMk/>
            <pc:sldMk cId="471457874" sldId="431"/>
            <ac:spMk id="4" creationId="{AB2D03E2-029D-4D82-1341-1A89CACA2B1C}"/>
          </ac:spMkLst>
        </pc:spChg>
        <pc:spChg chg="mod">
          <ac:chgData name="Nguyen Bich Ngoc" userId="66b5d03f9f54eb73" providerId="LiveId" clId="{A3EABEC0-1206-437E-98EA-E0A5F59013FD}" dt="2024-06-15T05:53:49.693" v="2266" actId="20577"/>
          <ac:spMkLst>
            <pc:docMk/>
            <pc:sldMk cId="471457874" sldId="431"/>
            <ac:spMk id="9" creationId="{93118190-E67E-3CDA-9960-6FD68F7A7E87}"/>
          </ac:spMkLst>
        </pc:spChg>
        <pc:picChg chg="del">
          <ac:chgData name="Nguyen Bich Ngoc" userId="66b5d03f9f54eb73" providerId="LiveId" clId="{A3EABEC0-1206-437E-98EA-E0A5F59013FD}" dt="2024-06-15T05:48:39.889" v="2154" actId="478"/>
          <ac:picMkLst>
            <pc:docMk/>
            <pc:sldMk cId="471457874" sldId="431"/>
            <ac:picMk id="6" creationId="{E9A65508-D5FC-5F42-B50E-60890146EF92}"/>
          </ac:picMkLst>
        </pc:picChg>
        <pc:picChg chg="del">
          <ac:chgData name="Nguyen Bich Ngoc" userId="66b5d03f9f54eb73" providerId="LiveId" clId="{A3EABEC0-1206-437E-98EA-E0A5F59013FD}" dt="2024-06-15T05:48:42.140" v="2155" actId="478"/>
          <ac:picMkLst>
            <pc:docMk/>
            <pc:sldMk cId="471457874" sldId="431"/>
            <ac:picMk id="7" creationId="{FEF8E01A-9E23-92E6-AE69-11CC4EF1A92E}"/>
          </ac:picMkLst>
        </pc:picChg>
      </pc:sldChg>
      <pc:sldChg chg="modSp mod">
        <pc:chgData name="Nguyen Bich Ngoc" userId="66b5d03f9f54eb73" providerId="LiveId" clId="{A3EABEC0-1206-437E-98EA-E0A5F59013FD}" dt="2024-06-15T06:49:25.306" v="2775" actId="20577"/>
        <pc:sldMkLst>
          <pc:docMk/>
          <pc:sldMk cId="1699482665" sldId="432"/>
        </pc:sldMkLst>
        <pc:spChg chg="mod">
          <ac:chgData name="Nguyen Bich Ngoc" userId="66b5d03f9f54eb73" providerId="LiveId" clId="{A3EABEC0-1206-437E-98EA-E0A5F59013FD}" dt="2024-06-15T06:49:25.306" v="2775" actId="20577"/>
          <ac:spMkLst>
            <pc:docMk/>
            <pc:sldMk cId="1699482665" sldId="432"/>
            <ac:spMk id="4" creationId="{9A1074FB-3705-E537-F073-E28D172547C7}"/>
          </ac:spMkLst>
        </pc:spChg>
      </pc:sldChg>
      <pc:sldChg chg="del mod modShow">
        <pc:chgData name="Nguyen Bich Ngoc" userId="66b5d03f9f54eb73" providerId="LiveId" clId="{A3EABEC0-1206-437E-98EA-E0A5F59013FD}" dt="2024-06-15T16:00:20.555" v="4904" actId="47"/>
        <pc:sldMkLst>
          <pc:docMk/>
          <pc:sldMk cId="2035650419" sldId="433"/>
        </pc:sldMkLst>
      </pc:sldChg>
      <pc:sldChg chg="modSp mod modShow">
        <pc:chgData name="Nguyen Bich Ngoc" userId="66b5d03f9f54eb73" providerId="LiveId" clId="{A3EABEC0-1206-437E-98EA-E0A5F59013FD}" dt="2024-06-15T16:19:00.464" v="5072" actId="1076"/>
        <pc:sldMkLst>
          <pc:docMk/>
          <pc:sldMk cId="2435311548" sldId="434"/>
        </pc:sldMkLst>
        <pc:spChg chg="mod">
          <ac:chgData name="Nguyen Bich Ngoc" userId="66b5d03f9f54eb73" providerId="LiveId" clId="{A3EABEC0-1206-437E-98EA-E0A5F59013FD}" dt="2024-06-15T15:59:23.616" v="4890" actId="20577"/>
          <ac:spMkLst>
            <pc:docMk/>
            <pc:sldMk cId="2435311548" sldId="434"/>
            <ac:spMk id="2" creationId="{4DDACBE7-CF92-CA71-C919-1F9AEFA62551}"/>
          </ac:spMkLst>
        </pc:spChg>
        <pc:spChg chg="mod">
          <ac:chgData name="Nguyen Bich Ngoc" userId="66b5d03f9f54eb73" providerId="LiveId" clId="{A3EABEC0-1206-437E-98EA-E0A5F59013FD}" dt="2024-06-15T15:59:36.260" v="4902" actId="20577"/>
          <ac:spMkLst>
            <pc:docMk/>
            <pc:sldMk cId="2435311548" sldId="434"/>
            <ac:spMk id="4" creationId="{1B2EC6F5-17B9-4A35-64A4-0FD51FA981F4}"/>
          </ac:spMkLst>
        </pc:spChg>
        <pc:spChg chg="mod">
          <ac:chgData name="Nguyen Bich Ngoc" userId="66b5d03f9f54eb73" providerId="LiveId" clId="{A3EABEC0-1206-437E-98EA-E0A5F59013FD}" dt="2024-06-15T16:19:00.464" v="5072" actId="1076"/>
          <ac:spMkLst>
            <pc:docMk/>
            <pc:sldMk cId="2435311548" sldId="434"/>
            <ac:spMk id="11" creationId="{C65B6809-5F80-B8E4-F501-FE224A91C66F}"/>
          </ac:spMkLst>
        </pc:spChg>
      </pc:sldChg>
      <pc:sldChg chg="modSp mod modNotesTx">
        <pc:chgData name="Nguyen Bich Ngoc" userId="66b5d03f9f54eb73" providerId="LiveId" clId="{A3EABEC0-1206-437E-98EA-E0A5F59013FD}" dt="2024-06-15T02:49:27.840" v="1178"/>
        <pc:sldMkLst>
          <pc:docMk/>
          <pc:sldMk cId="52589793" sldId="439"/>
        </pc:sldMkLst>
        <pc:spChg chg="mod">
          <ac:chgData name="Nguyen Bich Ngoc" userId="66b5d03f9f54eb73" providerId="LiveId" clId="{A3EABEC0-1206-437E-98EA-E0A5F59013FD}" dt="2024-06-15T02:48:16.432" v="1177" actId="20577"/>
          <ac:spMkLst>
            <pc:docMk/>
            <pc:sldMk cId="52589793" sldId="439"/>
            <ac:spMk id="4" creationId="{6A5620EC-A453-D241-B06C-B20C52B32AE9}"/>
          </ac:spMkLst>
        </pc:spChg>
      </pc:sldChg>
      <pc:sldChg chg="addSp delSp modSp mod modNotesTx">
        <pc:chgData name="Nguyen Bich Ngoc" userId="66b5d03f9f54eb73" providerId="LiveId" clId="{A3EABEC0-1206-437E-98EA-E0A5F59013FD}" dt="2024-06-15T05:34:05.878" v="1564" actId="20577"/>
        <pc:sldMkLst>
          <pc:docMk/>
          <pc:sldMk cId="3625270289" sldId="442"/>
        </pc:sldMkLst>
        <pc:spChg chg="mod">
          <ac:chgData name="Nguyen Bich Ngoc" userId="66b5d03f9f54eb73" providerId="LiveId" clId="{A3EABEC0-1206-437E-98EA-E0A5F59013FD}" dt="2024-06-15T05:34:05.878" v="1564" actId="20577"/>
          <ac:spMkLst>
            <pc:docMk/>
            <pc:sldMk cId="3625270289" sldId="442"/>
            <ac:spMk id="4" creationId="{6A5620EC-A453-D241-B06C-B20C52B32AE9}"/>
          </ac:spMkLst>
        </pc:spChg>
        <pc:picChg chg="add mod">
          <ac:chgData name="Nguyen Bich Ngoc" userId="66b5d03f9f54eb73" providerId="LiveId" clId="{A3EABEC0-1206-437E-98EA-E0A5F59013FD}" dt="2024-06-15T05:24:08.779" v="1526" actId="1037"/>
          <ac:picMkLst>
            <pc:docMk/>
            <pc:sldMk cId="3625270289" sldId="442"/>
            <ac:picMk id="6" creationId="{1DF3285E-41B1-C172-8BE3-25483F3EDB1E}"/>
          </ac:picMkLst>
        </pc:picChg>
        <pc:picChg chg="del">
          <ac:chgData name="Nguyen Bich Ngoc" userId="66b5d03f9f54eb73" providerId="LiveId" clId="{A3EABEC0-1206-437E-98EA-E0A5F59013FD}" dt="2024-06-15T05:23:41.877" v="1475" actId="478"/>
          <ac:picMkLst>
            <pc:docMk/>
            <pc:sldMk cId="3625270289" sldId="442"/>
            <ac:picMk id="7" creationId="{013AE4C6-3D08-5566-C529-790BEF76D5F0}"/>
          </ac:picMkLst>
        </pc:picChg>
        <pc:picChg chg="del">
          <ac:chgData name="Nguyen Bich Ngoc" userId="66b5d03f9f54eb73" providerId="LiveId" clId="{A3EABEC0-1206-437E-98EA-E0A5F59013FD}" dt="2024-06-15T02:49:47.711" v="1179" actId="478"/>
          <ac:picMkLst>
            <pc:docMk/>
            <pc:sldMk cId="3625270289" sldId="442"/>
            <ac:picMk id="8" creationId="{5408FD53-282C-6738-BE44-EAFE95600A81}"/>
          </ac:picMkLst>
        </pc:picChg>
        <pc:picChg chg="del">
          <ac:chgData name="Nguyen Bich Ngoc" userId="66b5d03f9f54eb73" providerId="LiveId" clId="{A3EABEC0-1206-437E-98EA-E0A5F59013FD}" dt="2024-06-15T02:49:50.461" v="1180" actId="478"/>
          <ac:picMkLst>
            <pc:docMk/>
            <pc:sldMk cId="3625270289" sldId="442"/>
            <ac:picMk id="9" creationId="{B32895B5-DA0D-6B90-02C8-4A35AB4FD51A}"/>
          </ac:picMkLst>
        </pc:picChg>
        <pc:picChg chg="add del mod">
          <ac:chgData name="Nguyen Bich Ngoc" userId="66b5d03f9f54eb73" providerId="LiveId" clId="{A3EABEC0-1206-437E-98EA-E0A5F59013FD}" dt="2024-06-15T02:50:31.322" v="1187" actId="478"/>
          <ac:picMkLst>
            <pc:docMk/>
            <pc:sldMk cId="3625270289" sldId="442"/>
            <ac:picMk id="10" creationId="{AE9D7275-3BAC-820E-454E-B7EB756FEE7A}"/>
          </ac:picMkLst>
        </pc:picChg>
        <pc:picChg chg="add mod">
          <ac:chgData name="Nguyen Bich Ngoc" userId="66b5d03f9f54eb73" providerId="LiveId" clId="{A3EABEC0-1206-437E-98EA-E0A5F59013FD}" dt="2024-06-15T05:24:08.779" v="1526" actId="1037"/>
          <ac:picMkLst>
            <pc:docMk/>
            <pc:sldMk cId="3625270289" sldId="442"/>
            <ac:picMk id="11" creationId="{C1DC873C-5B3E-830F-ACC0-1504ABB1CD75}"/>
          </ac:picMkLst>
        </pc:picChg>
        <pc:picChg chg="add mod">
          <ac:chgData name="Nguyen Bich Ngoc" userId="66b5d03f9f54eb73" providerId="LiveId" clId="{A3EABEC0-1206-437E-98EA-E0A5F59013FD}" dt="2024-06-15T05:23:58.446" v="1496" actId="1037"/>
          <ac:picMkLst>
            <pc:docMk/>
            <pc:sldMk cId="3625270289" sldId="442"/>
            <ac:picMk id="12" creationId="{F0A2F609-B2AD-28FE-726A-6E38C565E58E}"/>
          </ac:picMkLst>
        </pc:picChg>
      </pc:sldChg>
      <pc:sldChg chg="del">
        <pc:chgData name="Nguyen Bich Ngoc" userId="66b5d03f9f54eb73" providerId="LiveId" clId="{A3EABEC0-1206-437E-98EA-E0A5F59013FD}" dt="2024-06-15T02:56:25.789" v="1401" actId="47"/>
        <pc:sldMkLst>
          <pc:docMk/>
          <pc:sldMk cId="3494285094" sldId="443"/>
        </pc:sldMkLst>
      </pc:sldChg>
      <pc:sldChg chg="modSp mod">
        <pc:chgData name="Nguyen Bich Ngoc" userId="66b5d03f9f54eb73" providerId="LiveId" clId="{A3EABEC0-1206-437E-98EA-E0A5F59013FD}" dt="2024-06-15T05:33:57.683" v="1552" actId="20577"/>
        <pc:sldMkLst>
          <pc:docMk/>
          <pc:sldMk cId="3593829606" sldId="444"/>
        </pc:sldMkLst>
        <pc:spChg chg="mod">
          <ac:chgData name="Nguyen Bich Ngoc" userId="66b5d03f9f54eb73" providerId="LiveId" clId="{A3EABEC0-1206-437E-98EA-E0A5F59013FD}" dt="2024-06-15T05:33:57.683" v="1552" actId="20577"/>
          <ac:spMkLst>
            <pc:docMk/>
            <pc:sldMk cId="3593829606" sldId="444"/>
            <ac:spMk id="4" creationId="{6A5620EC-A453-D241-B06C-B20C52B32AE9}"/>
          </ac:spMkLst>
        </pc:spChg>
      </pc:sldChg>
      <pc:sldChg chg="modSp mod">
        <pc:chgData name="Nguyen Bich Ngoc" userId="66b5d03f9f54eb73" providerId="LiveId" clId="{A3EABEC0-1206-437E-98EA-E0A5F59013FD}" dt="2024-06-15T05:34:41.467" v="1614" actId="20577"/>
        <pc:sldMkLst>
          <pc:docMk/>
          <pc:sldMk cId="1471341355" sldId="445"/>
        </pc:sldMkLst>
        <pc:spChg chg="mod">
          <ac:chgData name="Nguyen Bich Ngoc" userId="66b5d03f9f54eb73" providerId="LiveId" clId="{A3EABEC0-1206-437E-98EA-E0A5F59013FD}" dt="2024-06-15T05:34:41.467" v="1614" actId="20577"/>
          <ac:spMkLst>
            <pc:docMk/>
            <pc:sldMk cId="1471341355" sldId="445"/>
            <ac:spMk id="4" creationId="{6A5620EC-A453-D241-B06C-B20C52B32AE9}"/>
          </ac:spMkLst>
        </pc:spChg>
      </pc:sldChg>
      <pc:sldChg chg="modSp mod">
        <pc:chgData name="Nguyen Bich Ngoc" userId="66b5d03f9f54eb73" providerId="LiveId" clId="{A3EABEC0-1206-437E-98EA-E0A5F59013FD}" dt="2024-06-15T05:34:34.747" v="1602" actId="20577"/>
        <pc:sldMkLst>
          <pc:docMk/>
          <pc:sldMk cId="1861946387" sldId="446"/>
        </pc:sldMkLst>
        <pc:spChg chg="mod">
          <ac:chgData name="Nguyen Bich Ngoc" userId="66b5d03f9f54eb73" providerId="LiveId" clId="{A3EABEC0-1206-437E-98EA-E0A5F59013FD}" dt="2024-06-15T05:34:34.747" v="1602" actId="20577"/>
          <ac:spMkLst>
            <pc:docMk/>
            <pc:sldMk cId="1861946387" sldId="446"/>
            <ac:spMk id="4" creationId="{6A5620EC-A453-D241-B06C-B20C52B32AE9}"/>
          </ac:spMkLst>
        </pc:spChg>
        <pc:graphicFrameChg chg="mod">
          <ac:chgData name="Nguyen Bich Ngoc" userId="66b5d03f9f54eb73" providerId="LiveId" clId="{A3EABEC0-1206-437E-98EA-E0A5F59013FD}" dt="2024-06-15T02:56:46.349" v="1403" actId="1076"/>
          <ac:graphicFrameMkLst>
            <pc:docMk/>
            <pc:sldMk cId="1861946387" sldId="446"/>
            <ac:graphicFrameMk id="6" creationId="{7050A76F-950D-58ED-A797-91DFA1D7FE94}"/>
          </ac:graphicFrameMkLst>
        </pc:graphicFrameChg>
      </pc:sldChg>
      <pc:sldChg chg="modSp mod">
        <pc:chgData name="Nguyen Bich Ngoc" userId="66b5d03f9f54eb73" providerId="LiveId" clId="{A3EABEC0-1206-437E-98EA-E0A5F59013FD}" dt="2024-06-15T06:48:39.695" v="2699" actId="20577"/>
        <pc:sldMkLst>
          <pc:docMk/>
          <pc:sldMk cId="2351946813" sldId="447"/>
        </pc:sldMkLst>
        <pc:spChg chg="mod">
          <ac:chgData name="Nguyen Bich Ngoc" userId="66b5d03f9f54eb73" providerId="LiveId" clId="{A3EABEC0-1206-437E-98EA-E0A5F59013FD}" dt="2024-06-15T06:48:39.695" v="2699" actId="20577"/>
          <ac:spMkLst>
            <pc:docMk/>
            <pc:sldMk cId="2351946813" sldId="447"/>
            <ac:spMk id="4" creationId="{FF96C793-81B6-AF40-4E92-4D57C2AFBC5E}"/>
          </ac:spMkLst>
        </pc:spChg>
      </pc:sldChg>
      <pc:sldChg chg="modSp mod">
        <pc:chgData name="Nguyen Bich Ngoc" userId="66b5d03f9f54eb73" providerId="LiveId" clId="{A3EABEC0-1206-437E-98EA-E0A5F59013FD}" dt="2024-06-15T06:49:47.407" v="2799" actId="20577"/>
        <pc:sldMkLst>
          <pc:docMk/>
          <pc:sldMk cId="4144861085" sldId="448"/>
        </pc:sldMkLst>
        <pc:spChg chg="mod">
          <ac:chgData name="Nguyen Bich Ngoc" userId="66b5d03f9f54eb73" providerId="LiveId" clId="{A3EABEC0-1206-437E-98EA-E0A5F59013FD}" dt="2024-06-15T06:49:47.407" v="2799" actId="20577"/>
          <ac:spMkLst>
            <pc:docMk/>
            <pc:sldMk cId="4144861085" sldId="448"/>
            <ac:spMk id="4" creationId="{977A0232-D9BF-4DF4-22D7-D32D3F45BEC3}"/>
          </ac:spMkLst>
        </pc:spChg>
      </pc:sldChg>
      <pc:sldChg chg="add ord">
        <pc:chgData name="Nguyen Bich Ngoc" userId="66b5d03f9f54eb73" providerId="LiveId" clId="{A3EABEC0-1206-437E-98EA-E0A5F59013FD}" dt="2024-06-14T08:55:43.766" v="741"/>
        <pc:sldMkLst>
          <pc:docMk/>
          <pc:sldMk cId="2490259544" sldId="450"/>
        </pc:sldMkLst>
      </pc:sldChg>
      <pc:sldChg chg="addSp delSp modSp add mod">
        <pc:chgData name="Nguyen Bich Ngoc" userId="66b5d03f9f54eb73" providerId="LiveId" clId="{A3EABEC0-1206-437E-98EA-E0A5F59013FD}" dt="2024-06-14T09:12:17.275" v="898" actId="478"/>
        <pc:sldMkLst>
          <pc:docMk/>
          <pc:sldMk cId="1365287355" sldId="451"/>
        </pc:sldMkLst>
        <pc:spChg chg="add mod">
          <ac:chgData name="Nguyen Bich Ngoc" userId="66b5d03f9f54eb73" providerId="LiveId" clId="{A3EABEC0-1206-437E-98EA-E0A5F59013FD}" dt="2024-06-14T09:12:14.468" v="897" actId="1582"/>
          <ac:spMkLst>
            <pc:docMk/>
            <pc:sldMk cId="1365287355" sldId="451"/>
            <ac:spMk id="6" creationId="{0C398771-1721-09A8-7549-8549C69E6A9A}"/>
          </ac:spMkLst>
        </pc:spChg>
        <pc:cxnChg chg="del">
          <ac:chgData name="Nguyen Bich Ngoc" userId="66b5d03f9f54eb73" providerId="LiveId" clId="{A3EABEC0-1206-437E-98EA-E0A5F59013FD}" dt="2024-06-14T09:12:17.275" v="898" actId="478"/>
          <ac:cxnSpMkLst>
            <pc:docMk/>
            <pc:sldMk cId="1365287355" sldId="451"/>
            <ac:cxnSpMk id="18" creationId="{5B8CAE91-C736-0DA9-F455-269F0AEACD41}"/>
          </ac:cxnSpMkLst>
        </pc:cxnChg>
      </pc:sldChg>
      <pc:sldChg chg="addSp delSp modSp add mod chgLayout">
        <pc:chgData name="Nguyen Bich Ngoc" userId="66b5d03f9f54eb73" providerId="LiveId" clId="{A3EABEC0-1206-437E-98EA-E0A5F59013FD}" dt="2024-06-14T09:19:43.558" v="1101" actId="20577"/>
        <pc:sldMkLst>
          <pc:docMk/>
          <pc:sldMk cId="4123458631" sldId="452"/>
        </pc:sldMkLst>
        <pc:spChg chg="mod ord">
          <ac:chgData name="Nguyen Bich Ngoc" userId="66b5d03f9f54eb73" providerId="LiveId" clId="{A3EABEC0-1206-437E-98EA-E0A5F59013FD}" dt="2024-06-14T09:18:20.629" v="956" actId="700"/>
          <ac:spMkLst>
            <pc:docMk/>
            <pc:sldMk cId="4123458631" sldId="452"/>
            <ac:spMk id="2" creationId="{14CFACE1-667C-97B6-845D-E8FDE4FECE67}"/>
          </ac:spMkLst>
        </pc:spChg>
        <pc:spChg chg="del">
          <ac:chgData name="Nguyen Bich Ngoc" userId="66b5d03f9f54eb73" providerId="LiveId" clId="{A3EABEC0-1206-437E-98EA-E0A5F59013FD}" dt="2024-06-14T09:17:44.181" v="909" actId="478"/>
          <ac:spMkLst>
            <pc:docMk/>
            <pc:sldMk cId="4123458631" sldId="452"/>
            <ac:spMk id="3" creationId="{D3AF7CA9-6F9B-D8C0-FF8A-5B6A814F20A0}"/>
          </ac:spMkLst>
        </pc:spChg>
        <pc:spChg chg="mod ord">
          <ac:chgData name="Nguyen Bich Ngoc" userId="66b5d03f9f54eb73" providerId="LiveId" clId="{A3EABEC0-1206-437E-98EA-E0A5F59013FD}" dt="2024-06-14T09:18:20.629" v="956" actId="700"/>
          <ac:spMkLst>
            <pc:docMk/>
            <pc:sldMk cId="4123458631" sldId="452"/>
            <ac:spMk id="4" creationId="{D0CEDD06-3EE6-92AC-A987-F59CD30AAA48}"/>
          </ac:spMkLst>
        </pc:spChg>
        <pc:spChg chg="mod ord">
          <ac:chgData name="Nguyen Bich Ngoc" userId="66b5d03f9f54eb73" providerId="LiveId" clId="{A3EABEC0-1206-437E-98EA-E0A5F59013FD}" dt="2024-06-14T09:18:20.629" v="956" actId="700"/>
          <ac:spMkLst>
            <pc:docMk/>
            <pc:sldMk cId="4123458631" sldId="452"/>
            <ac:spMk id="5" creationId="{00EEF30A-42F2-3C8E-EA3A-5B275737116C}"/>
          </ac:spMkLst>
        </pc:spChg>
        <pc:spChg chg="del">
          <ac:chgData name="Nguyen Bich Ngoc" userId="66b5d03f9f54eb73" providerId="LiveId" clId="{A3EABEC0-1206-437E-98EA-E0A5F59013FD}" dt="2024-06-14T09:17:44.181" v="909" actId="478"/>
          <ac:spMkLst>
            <pc:docMk/>
            <pc:sldMk cId="4123458631" sldId="452"/>
            <ac:spMk id="6" creationId="{0C398771-1721-09A8-7549-8549C69E6A9A}"/>
          </ac:spMkLst>
        </pc:spChg>
        <pc:spChg chg="add mod ord">
          <ac:chgData name="Nguyen Bich Ngoc" userId="66b5d03f9f54eb73" providerId="LiveId" clId="{A3EABEC0-1206-437E-98EA-E0A5F59013FD}" dt="2024-06-14T09:19:43.558" v="1101" actId="20577"/>
          <ac:spMkLst>
            <pc:docMk/>
            <pc:sldMk cId="4123458631" sldId="452"/>
            <ac:spMk id="8" creationId="{40B23D0D-14BA-13ED-AF76-FDBEC983BF5D}"/>
          </ac:spMkLst>
        </pc:spChg>
        <pc:spChg chg="del mod">
          <ac:chgData name="Nguyen Bich Ngoc" userId="66b5d03f9f54eb73" providerId="LiveId" clId="{A3EABEC0-1206-437E-98EA-E0A5F59013FD}" dt="2024-06-14T09:19:04.236" v="1098" actId="478"/>
          <ac:spMkLst>
            <pc:docMk/>
            <pc:sldMk cId="4123458631" sldId="452"/>
            <ac:spMk id="27" creationId="{40D44A11-A838-8312-BB25-F8375F93492E}"/>
          </ac:spMkLst>
        </pc:spChg>
        <pc:picChg chg="del">
          <ac:chgData name="Nguyen Bich Ngoc" userId="66b5d03f9f54eb73" providerId="LiveId" clId="{A3EABEC0-1206-437E-98EA-E0A5F59013FD}" dt="2024-06-14T09:17:46.743" v="910" actId="478"/>
          <ac:picMkLst>
            <pc:docMk/>
            <pc:sldMk cId="4123458631" sldId="452"/>
            <ac:picMk id="7" creationId="{3023DDD3-F2FB-C4CC-8D24-5720199BB8BE}"/>
          </ac:picMkLst>
        </pc:picChg>
        <pc:cxnChg chg="del">
          <ac:chgData name="Nguyen Bich Ngoc" userId="66b5d03f9f54eb73" providerId="LiveId" clId="{A3EABEC0-1206-437E-98EA-E0A5F59013FD}" dt="2024-06-14T09:17:44.181" v="909" actId="478"/>
          <ac:cxnSpMkLst>
            <pc:docMk/>
            <pc:sldMk cId="4123458631" sldId="452"/>
            <ac:cxnSpMk id="15" creationId="{9FE0067C-38A4-022B-C2AB-93650D6427F3}"/>
          </ac:cxnSpMkLst>
        </pc:cxnChg>
        <pc:cxnChg chg="del">
          <ac:chgData name="Nguyen Bich Ngoc" userId="66b5d03f9f54eb73" providerId="LiveId" clId="{A3EABEC0-1206-437E-98EA-E0A5F59013FD}" dt="2024-06-14T09:17:44.181" v="909" actId="478"/>
          <ac:cxnSpMkLst>
            <pc:docMk/>
            <pc:sldMk cId="4123458631" sldId="452"/>
            <ac:cxnSpMk id="16" creationId="{8D685D8F-42F8-DFBC-10BB-3B830EBA4A9F}"/>
          </ac:cxnSpMkLst>
        </pc:cxnChg>
        <pc:cxnChg chg="del">
          <ac:chgData name="Nguyen Bich Ngoc" userId="66b5d03f9f54eb73" providerId="LiveId" clId="{A3EABEC0-1206-437E-98EA-E0A5F59013FD}" dt="2024-06-14T09:17:44.181" v="909" actId="478"/>
          <ac:cxnSpMkLst>
            <pc:docMk/>
            <pc:sldMk cId="4123458631" sldId="452"/>
            <ac:cxnSpMk id="20" creationId="{18352F9C-BBC2-7626-D4B4-126D1C53EC89}"/>
          </ac:cxnSpMkLst>
        </pc:cxnChg>
        <pc:cxnChg chg="del">
          <ac:chgData name="Nguyen Bich Ngoc" userId="66b5d03f9f54eb73" providerId="LiveId" clId="{A3EABEC0-1206-437E-98EA-E0A5F59013FD}" dt="2024-06-14T09:17:44.181" v="909" actId="478"/>
          <ac:cxnSpMkLst>
            <pc:docMk/>
            <pc:sldMk cId="4123458631" sldId="452"/>
            <ac:cxnSpMk id="22" creationId="{0E2B8977-7116-2894-5CEB-6F68EB730879}"/>
          </ac:cxnSpMkLst>
        </pc:cxnChg>
      </pc:sldChg>
      <pc:sldChg chg="add">
        <pc:chgData name="Nguyen Bich Ngoc" userId="66b5d03f9f54eb73" providerId="LiveId" clId="{A3EABEC0-1206-437E-98EA-E0A5F59013FD}" dt="2024-06-14T09:19:37.176" v="1100" actId="2890"/>
        <pc:sldMkLst>
          <pc:docMk/>
          <pc:sldMk cId="3462171249" sldId="453"/>
        </pc:sldMkLst>
      </pc:sldChg>
      <pc:sldChg chg="modSp add mod">
        <pc:chgData name="Nguyen Bich Ngoc" userId="66b5d03f9f54eb73" providerId="LiveId" clId="{A3EABEC0-1206-437E-98EA-E0A5F59013FD}" dt="2024-06-15T05:34:25.730" v="1588" actId="20577"/>
        <pc:sldMkLst>
          <pc:docMk/>
          <pc:sldMk cId="2721655390" sldId="454"/>
        </pc:sldMkLst>
        <pc:spChg chg="mod">
          <ac:chgData name="Nguyen Bich Ngoc" userId="66b5d03f9f54eb73" providerId="LiveId" clId="{A3EABEC0-1206-437E-98EA-E0A5F59013FD}" dt="2024-06-15T02:56:06.027" v="1400" actId="20577"/>
          <ac:spMkLst>
            <pc:docMk/>
            <pc:sldMk cId="2721655390" sldId="454"/>
            <ac:spMk id="3" creationId="{7488FC6F-1AB1-1766-E860-21D4B5A6FF6B}"/>
          </ac:spMkLst>
        </pc:spChg>
        <pc:spChg chg="mod">
          <ac:chgData name="Nguyen Bich Ngoc" userId="66b5d03f9f54eb73" providerId="LiveId" clId="{A3EABEC0-1206-437E-98EA-E0A5F59013FD}" dt="2024-06-15T05:34:25.730" v="1588" actId="20577"/>
          <ac:spMkLst>
            <pc:docMk/>
            <pc:sldMk cId="2721655390" sldId="454"/>
            <ac:spMk id="4" creationId="{22B6A756-D4AA-7F86-3395-F912CA138159}"/>
          </ac:spMkLst>
        </pc:spChg>
      </pc:sldChg>
      <pc:sldChg chg="add del">
        <pc:chgData name="Nguyen Bich Ngoc" userId="66b5d03f9f54eb73" providerId="LiveId" clId="{A3EABEC0-1206-437E-98EA-E0A5F59013FD}" dt="2024-06-15T05:45:22.866" v="2143" actId="47"/>
        <pc:sldMkLst>
          <pc:docMk/>
          <pc:sldMk cId="3105606040" sldId="455"/>
        </pc:sldMkLst>
      </pc:sldChg>
      <pc:sldChg chg="modSp add mod">
        <pc:chgData name="Nguyen Bich Ngoc" userId="66b5d03f9f54eb73" providerId="LiveId" clId="{A3EABEC0-1206-437E-98EA-E0A5F59013FD}" dt="2024-06-15T06:48:54.013" v="2723" actId="20577"/>
        <pc:sldMkLst>
          <pc:docMk/>
          <pc:sldMk cId="3488991909" sldId="456"/>
        </pc:sldMkLst>
        <pc:spChg chg="mod">
          <ac:chgData name="Nguyen Bich Ngoc" userId="66b5d03f9f54eb73" providerId="LiveId" clId="{A3EABEC0-1206-437E-98EA-E0A5F59013FD}" dt="2024-06-15T06:48:54.013" v="2723" actId="20577"/>
          <ac:spMkLst>
            <pc:docMk/>
            <pc:sldMk cId="3488991909" sldId="456"/>
            <ac:spMk id="4" creationId="{5C02D9FB-27D4-6B30-50AF-FB9944A247AA}"/>
          </ac:spMkLst>
        </pc:spChg>
      </pc:sldChg>
      <pc:sldChg chg="modSp add mod modShow">
        <pc:chgData name="Nguyen Bich Ngoc" userId="66b5d03f9f54eb73" providerId="LiveId" clId="{A3EABEC0-1206-437E-98EA-E0A5F59013FD}" dt="2024-06-15T06:49:18.079" v="2759" actId="20577"/>
        <pc:sldMkLst>
          <pc:docMk/>
          <pc:sldMk cId="3123605041" sldId="457"/>
        </pc:sldMkLst>
        <pc:spChg chg="mod">
          <ac:chgData name="Nguyen Bich Ngoc" userId="66b5d03f9f54eb73" providerId="LiveId" clId="{A3EABEC0-1206-437E-98EA-E0A5F59013FD}" dt="2024-06-15T06:49:18.079" v="2759" actId="20577"/>
          <ac:spMkLst>
            <pc:docMk/>
            <pc:sldMk cId="3123605041" sldId="457"/>
            <ac:spMk id="4" creationId="{9A1074FB-3705-E537-F073-E28D172547C7}"/>
          </ac:spMkLst>
        </pc:spChg>
      </pc:sldChg>
      <pc:sldChg chg="addSp delSp modSp add mod">
        <pc:chgData name="Nguyen Bich Ngoc" userId="66b5d03f9f54eb73" providerId="LiveId" clId="{A3EABEC0-1206-437E-98EA-E0A5F59013FD}" dt="2024-06-15T08:43:08.117" v="3169" actId="14100"/>
        <pc:sldMkLst>
          <pc:docMk/>
          <pc:sldMk cId="2007259010" sldId="458"/>
        </pc:sldMkLst>
        <pc:spChg chg="mod">
          <ac:chgData name="Nguyen Bich Ngoc" userId="66b5d03f9f54eb73" providerId="LiveId" clId="{A3EABEC0-1206-437E-98EA-E0A5F59013FD}" dt="2024-06-15T06:49:54.680" v="2811" actId="20577"/>
          <ac:spMkLst>
            <pc:docMk/>
            <pc:sldMk cId="2007259010" sldId="458"/>
            <ac:spMk id="4" creationId="{977A0232-D9BF-4DF4-22D7-D32D3F45BEC3}"/>
          </ac:spMkLst>
        </pc:spChg>
        <pc:spChg chg="add mod">
          <ac:chgData name="Nguyen Bich Ngoc" userId="66b5d03f9f54eb73" providerId="LiveId" clId="{A3EABEC0-1206-437E-98EA-E0A5F59013FD}" dt="2024-06-15T08:43:08.117" v="3169" actId="14100"/>
          <ac:spMkLst>
            <pc:docMk/>
            <pc:sldMk cId="2007259010" sldId="458"/>
            <ac:spMk id="7" creationId="{87DBD36E-C91A-9A47-AC38-D96D61587D81}"/>
          </ac:spMkLst>
        </pc:spChg>
        <pc:graphicFrameChg chg="add del mod modGraphic">
          <ac:chgData name="Nguyen Bich Ngoc" userId="66b5d03f9f54eb73" providerId="LiveId" clId="{A3EABEC0-1206-437E-98EA-E0A5F59013FD}" dt="2024-06-15T08:12:15.929" v="3051" actId="478"/>
          <ac:graphicFrameMkLst>
            <pc:docMk/>
            <pc:sldMk cId="2007259010" sldId="458"/>
            <ac:graphicFrameMk id="6" creationId="{BF71D1BE-2F3A-3CBF-BDFE-08F66C828E19}"/>
          </ac:graphicFrameMkLst>
        </pc:graphicFrameChg>
        <pc:graphicFrameChg chg="add mod modGraphic">
          <ac:chgData name="Nguyen Bich Ngoc" userId="66b5d03f9f54eb73" providerId="LiveId" clId="{A3EABEC0-1206-437E-98EA-E0A5F59013FD}" dt="2024-06-15T08:39:57.103" v="3095" actId="948"/>
          <ac:graphicFrameMkLst>
            <pc:docMk/>
            <pc:sldMk cId="2007259010" sldId="458"/>
            <ac:graphicFrameMk id="8" creationId="{78068864-8B30-2029-FF0A-1747294381F1}"/>
          </ac:graphicFrameMkLst>
        </pc:graphicFrameChg>
        <pc:picChg chg="del">
          <ac:chgData name="Nguyen Bich Ngoc" userId="66b5d03f9f54eb73" providerId="LiveId" clId="{A3EABEC0-1206-437E-98EA-E0A5F59013FD}" dt="2024-06-15T06:28:25.731" v="2269" actId="478"/>
          <ac:picMkLst>
            <pc:docMk/>
            <pc:sldMk cId="2007259010" sldId="458"/>
            <ac:picMk id="3" creationId="{474595AB-5081-778E-0DDE-65BF1792EDC3}"/>
          </ac:picMkLst>
        </pc:picChg>
      </pc:sldChg>
      <pc:sldChg chg="modSp add mod">
        <pc:chgData name="Nguyen Bich Ngoc" userId="66b5d03f9f54eb73" providerId="LiveId" clId="{A3EABEC0-1206-437E-98EA-E0A5F59013FD}" dt="2024-06-15T06:50:19.286" v="2847" actId="20577"/>
        <pc:sldMkLst>
          <pc:docMk/>
          <pc:sldMk cId="4127170853" sldId="459"/>
        </pc:sldMkLst>
        <pc:spChg chg="mod">
          <ac:chgData name="Nguyen Bich Ngoc" userId="66b5d03f9f54eb73" providerId="LiveId" clId="{A3EABEC0-1206-437E-98EA-E0A5F59013FD}" dt="2024-06-15T06:50:19.286" v="2847" actId="20577"/>
          <ac:spMkLst>
            <pc:docMk/>
            <pc:sldMk cId="4127170853" sldId="459"/>
            <ac:spMk id="4" creationId="{0B75F1E2-9EDE-9E87-1BB4-8F4A62535905}"/>
          </ac:spMkLst>
        </pc:spChg>
      </pc:sldChg>
      <pc:sldChg chg="delSp add">
        <pc:chgData name="Nguyen Bich Ngoc" userId="66b5d03f9f54eb73" providerId="LiveId" clId="{A3EABEC0-1206-437E-98EA-E0A5F59013FD}" dt="2024-06-15T06:58:46.619" v="3020" actId="478"/>
        <pc:sldMkLst>
          <pc:docMk/>
          <pc:sldMk cId="3225292621" sldId="460"/>
        </pc:sldMkLst>
        <pc:picChg chg="del">
          <ac:chgData name="Nguyen Bich Ngoc" userId="66b5d03f9f54eb73" providerId="LiveId" clId="{A3EABEC0-1206-437E-98EA-E0A5F59013FD}" dt="2024-06-15T06:58:46.619" v="3020" actId="478"/>
          <ac:picMkLst>
            <pc:docMk/>
            <pc:sldMk cId="3225292621" sldId="460"/>
            <ac:picMk id="6" creationId="{F0C83E13-6FB8-9B3C-6D41-42BC63DD895C}"/>
          </ac:picMkLst>
        </pc:picChg>
      </pc:sldChg>
      <pc:sldChg chg="add">
        <pc:chgData name="Nguyen Bich Ngoc" userId="66b5d03f9f54eb73" providerId="LiveId" clId="{A3EABEC0-1206-437E-98EA-E0A5F59013FD}" dt="2024-06-15T06:58:32.684" v="3017" actId="2890"/>
        <pc:sldMkLst>
          <pc:docMk/>
          <pc:sldMk cId="2537521286" sldId="461"/>
        </pc:sldMkLst>
      </pc:sldChg>
      <pc:sldChg chg="addSp delSp modSp add del mod">
        <pc:chgData name="Nguyen Bich Ngoc" userId="66b5d03f9f54eb73" providerId="LiveId" clId="{A3EABEC0-1206-437E-98EA-E0A5F59013FD}" dt="2024-06-15T08:55:21.625" v="3185" actId="47"/>
        <pc:sldMkLst>
          <pc:docMk/>
          <pc:sldMk cId="2468922166" sldId="462"/>
        </pc:sldMkLst>
        <pc:graphicFrameChg chg="add mod">
          <ac:chgData name="Nguyen Bich Ngoc" userId="66b5d03f9f54eb73" providerId="LiveId" clId="{A3EABEC0-1206-437E-98EA-E0A5F59013FD}" dt="2024-06-15T08:40:32.488" v="3096"/>
          <ac:graphicFrameMkLst>
            <pc:docMk/>
            <pc:sldMk cId="2468922166" sldId="462"/>
            <ac:graphicFrameMk id="3" creationId="{0B1901F9-671F-5DE9-D590-AA8E50087542}"/>
          </ac:graphicFrameMkLst>
        </pc:graphicFrameChg>
        <pc:graphicFrameChg chg="del">
          <ac:chgData name="Nguyen Bich Ngoc" userId="66b5d03f9f54eb73" providerId="LiveId" clId="{A3EABEC0-1206-437E-98EA-E0A5F59013FD}" dt="2024-06-15T08:40:37.644" v="3097" actId="478"/>
          <ac:graphicFrameMkLst>
            <pc:docMk/>
            <pc:sldMk cId="2468922166" sldId="462"/>
            <ac:graphicFrameMk id="6" creationId="{BF71D1BE-2F3A-3CBF-BDFE-08F66C828E19}"/>
          </ac:graphicFrameMkLst>
        </pc:graphicFrameChg>
        <pc:graphicFrameChg chg="add mod">
          <ac:chgData name="Nguyen Bich Ngoc" userId="66b5d03f9f54eb73" providerId="LiveId" clId="{A3EABEC0-1206-437E-98EA-E0A5F59013FD}" dt="2024-06-15T08:40:38.598" v="3098"/>
          <ac:graphicFrameMkLst>
            <pc:docMk/>
            <pc:sldMk cId="2468922166" sldId="462"/>
            <ac:graphicFrameMk id="8" creationId="{B602C7EF-96F6-CDA4-F31F-DAE962F24A6F}"/>
          </ac:graphicFrameMkLst>
        </pc:graphicFrameChg>
      </pc:sldChg>
      <pc:sldChg chg="addSp modSp add mod">
        <pc:chgData name="Nguyen Bich Ngoc" userId="66b5d03f9f54eb73" providerId="LiveId" clId="{A3EABEC0-1206-437E-98EA-E0A5F59013FD}" dt="2024-06-15T13:22:11.320" v="3827" actId="20577"/>
        <pc:sldMkLst>
          <pc:docMk/>
          <pc:sldMk cId="2512337086" sldId="463"/>
        </pc:sldMkLst>
        <pc:spChg chg="mod">
          <ac:chgData name="Nguyen Bich Ngoc" userId="66b5d03f9f54eb73" providerId="LiveId" clId="{A3EABEC0-1206-437E-98EA-E0A5F59013FD}" dt="2024-06-15T13:22:11.320" v="3827" actId="20577"/>
          <ac:spMkLst>
            <pc:docMk/>
            <pc:sldMk cId="2512337086" sldId="463"/>
            <ac:spMk id="2" creationId="{817DEE0E-AE94-7604-A7C0-2B73CF3AF89F}"/>
          </ac:spMkLst>
        </pc:spChg>
        <pc:spChg chg="add mod">
          <ac:chgData name="Nguyen Bich Ngoc" userId="66b5d03f9f54eb73" providerId="LiveId" clId="{A3EABEC0-1206-437E-98EA-E0A5F59013FD}" dt="2024-06-15T08:52:01.724" v="3184" actId="14100"/>
          <ac:spMkLst>
            <pc:docMk/>
            <pc:sldMk cId="2512337086" sldId="463"/>
            <ac:spMk id="3" creationId="{1D3563EE-0AE8-9837-6809-0F3E269849CB}"/>
          </ac:spMkLst>
        </pc:spChg>
      </pc:sldChg>
      <pc:sldChg chg="addSp delSp modSp new mod">
        <pc:chgData name="Nguyen Bich Ngoc" userId="66b5d03f9f54eb73" providerId="LiveId" clId="{A3EABEC0-1206-437E-98EA-E0A5F59013FD}" dt="2024-06-15T09:36:26.289" v="3490" actId="20577"/>
        <pc:sldMkLst>
          <pc:docMk/>
          <pc:sldMk cId="1910982428" sldId="464"/>
        </pc:sldMkLst>
        <pc:spChg chg="mod">
          <ac:chgData name="Nguyen Bich Ngoc" userId="66b5d03f9f54eb73" providerId="LiveId" clId="{A3EABEC0-1206-437E-98EA-E0A5F59013FD}" dt="2024-06-15T08:57:15.721" v="3243" actId="20577"/>
          <ac:spMkLst>
            <pc:docMk/>
            <pc:sldMk cId="1910982428" sldId="464"/>
            <ac:spMk id="2" creationId="{ED71FD2E-4CBD-EF0C-E46C-65BDB3C0EF4A}"/>
          </ac:spMkLst>
        </pc:spChg>
        <pc:spChg chg="del mod">
          <ac:chgData name="Nguyen Bich Ngoc" userId="66b5d03f9f54eb73" providerId="LiveId" clId="{A3EABEC0-1206-437E-98EA-E0A5F59013FD}" dt="2024-06-15T09:17:15.102" v="3320" actId="478"/>
          <ac:spMkLst>
            <pc:docMk/>
            <pc:sldMk cId="1910982428" sldId="464"/>
            <ac:spMk id="3" creationId="{B996A915-FB3B-2AC6-11C4-59F5013FAA0E}"/>
          </ac:spMkLst>
        </pc:spChg>
        <pc:spChg chg="mod">
          <ac:chgData name="Nguyen Bich Ngoc" userId="66b5d03f9f54eb73" providerId="LiveId" clId="{A3EABEC0-1206-437E-98EA-E0A5F59013FD}" dt="2024-06-15T09:36:26.289" v="3490" actId="20577"/>
          <ac:spMkLst>
            <pc:docMk/>
            <pc:sldMk cId="1910982428" sldId="464"/>
            <ac:spMk id="4" creationId="{3B91443E-2819-D535-4D38-863B3EE44F53}"/>
          </ac:spMkLst>
        </pc:spChg>
        <pc:spChg chg="add del">
          <ac:chgData name="Nguyen Bich Ngoc" userId="66b5d03f9f54eb73" providerId="LiveId" clId="{A3EABEC0-1206-437E-98EA-E0A5F59013FD}" dt="2024-06-15T09:13:38.867" v="3309" actId="21"/>
          <ac:spMkLst>
            <pc:docMk/>
            <pc:sldMk cId="1910982428" sldId="464"/>
            <ac:spMk id="6" creationId="{22F794CA-0074-53F4-60F0-FCD0E36DC2F2}"/>
          </ac:spMkLst>
        </pc:spChg>
        <pc:spChg chg="add del mod">
          <ac:chgData name="Nguyen Bich Ngoc" userId="66b5d03f9f54eb73" providerId="LiveId" clId="{A3EABEC0-1206-437E-98EA-E0A5F59013FD}" dt="2024-06-15T09:17:17.917" v="3321" actId="478"/>
          <ac:spMkLst>
            <pc:docMk/>
            <pc:sldMk cId="1910982428" sldId="464"/>
            <ac:spMk id="12" creationId="{EE779A55-7A8F-C2DC-AD61-170BA84988D5}"/>
          </ac:spMkLst>
        </pc:spChg>
        <pc:picChg chg="add">
          <ac:chgData name="Nguyen Bich Ngoc" userId="66b5d03f9f54eb73" providerId="LiveId" clId="{A3EABEC0-1206-437E-98EA-E0A5F59013FD}" dt="2024-06-15T09:13:42.789" v="3310"/>
          <ac:picMkLst>
            <pc:docMk/>
            <pc:sldMk cId="1910982428" sldId="464"/>
            <ac:picMk id="7" creationId="{A0713BC1-8CF4-3E58-87B6-D5344EEA169D}"/>
          </ac:picMkLst>
        </pc:picChg>
        <pc:picChg chg="add del mod">
          <ac:chgData name="Nguyen Bich Ngoc" userId="66b5d03f9f54eb73" providerId="LiveId" clId="{A3EABEC0-1206-437E-98EA-E0A5F59013FD}" dt="2024-06-15T09:16:02.429" v="3313" actId="478"/>
          <ac:picMkLst>
            <pc:docMk/>
            <pc:sldMk cId="1910982428" sldId="464"/>
            <ac:picMk id="8" creationId="{48B9AD55-851B-6528-7330-EF9D2F8BF78F}"/>
          </ac:picMkLst>
        </pc:picChg>
        <pc:picChg chg="add del mod">
          <ac:chgData name="Nguyen Bich Ngoc" userId="66b5d03f9f54eb73" providerId="LiveId" clId="{A3EABEC0-1206-437E-98EA-E0A5F59013FD}" dt="2024-06-15T09:28:03.277" v="3325" actId="478"/>
          <ac:picMkLst>
            <pc:docMk/>
            <pc:sldMk cId="1910982428" sldId="464"/>
            <ac:picMk id="9" creationId="{C5F17E73-941B-B916-902A-7FDC4EEC5DCE}"/>
          </ac:picMkLst>
        </pc:picChg>
        <pc:picChg chg="add del mod">
          <ac:chgData name="Nguyen Bich Ngoc" userId="66b5d03f9f54eb73" providerId="LiveId" clId="{A3EABEC0-1206-437E-98EA-E0A5F59013FD}" dt="2024-06-15T09:28:04.140" v="3326" actId="478"/>
          <ac:picMkLst>
            <pc:docMk/>
            <pc:sldMk cId="1910982428" sldId="464"/>
            <ac:picMk id="10" creationId="{97CBD3ED-A4EE-B009-8DCF-7550DC1B8E26}"/>
          </ac:picMkLst>
        </pc:picChg>
        <pc:picChg chg="add mod">
          <ac:chgData name="Nguyen Bich Ngoc" userId="66b5d03f9f54eb73" providerId="LiveId" clId="{A3EABEC0-1206-437E-98EA-E0A5F59013FD}" dt="2024-06-15T09:29:50.095" v="3336" actId="408"/>
          <ac:picMkLst>
            <pc:docMk/>
            <pc:sldMk cId="1910982428" sldId="464"/>
            <ac:picMk id="13" creationId="{8E47CA4D-6AC6-CA18-F3D2-8EB71F26B18E}"/>
          </ac:picMkLst>
        </pc:picChg>
        <pc:picChg chg="add del mod">
          <ac:chgData name="Nguyen Bich Ngoc" userId="66b5d03f9f54eb73" providerId="LiveId" clId="{A3EABEC0-1206-437E-98EA-E0A5F59013FD}" dt="2024-06-15T09:31:00.113" v="3345" actId="478"/>
          <ac:picMkLst>
            <pc:docMk/>
            <pc:sldMk cId="1910982428" sldId="464"/>
            <ac:picMk id="14" creationId="{F39D32A4-7B18-C093-BD83-B849DAF474F5}"/>
          </ac:picMkLst>
        </pc:picChg>
        <pc:picChg chg="add del mod">
          <ac:chgData name="Nguyen Bich Ngoc" userId="66b5d03f9f54eb73" providerId="LiveId" clId="{A3EABEC0-1206-437E-98EA-E0A5F59013FD}" dt="2024-06-15T09:30:59.285" v="3344" actId="478"/>
          <ac:picMkLst>
            <pc:docMk/>
            <pc:sldMk cId="1910982428" sldId="464"/>
            <ac:picMk id="15" creationId="{392872E3-1CFC-99D5-B482-8BCAB18FBFDA}"/>
          </ac:picMkLst>
        </pc:picChg>
        <pc:picChg chg="add del mod">
          <ac:chgData name="Nguyen Bich Ngoc" userId="66b5d03f9f54eb73" providerId="LiveId" clId="{A3EABEC0-1206-437E-98EA-E0A5F59013FD}" dt="2024-06-15T09:31:00.691" v="3346" actId="478"/>
          <ac:picMkLst>
            <pc:docMk/>
            <pc:sldMk cId="1910982428" sldId="464"/>
            <ac:picMk id="16" creationId="{B119C61E-4728-2D09-CB93-90FB48BFADCB}"/>
          </ac:picMkLst>
        </pc:picChg>
      </pc:sldChg>
      <pc:sldChg chg="delSp modSp add mod">
        <pc:chgData name="Nguyen Bich Ngoc" userId="66b5d03f9f54eb73" providerId="LiveId" clId="{A3EABEC0-1206-437E-98EA-E0A5F59013FD}" dt="2024-06-15T09:36:34.054" v="3502" actId="20577"/>
        <pc:sldMkLst>
          <pc:docMk/>
          <pc:sldMk cId="1079479337" sldId="465"/>
        </pc:sldMkLst>
        <pc:spChg chg="mod">
          <ac:chgData name="Nguyen Bich Ngoc" userId="66b5d03f9f54eb73" providerId="LiveId" clId="{A3EABEC0-1206-437E-98EA-E0A5F59013FD}" dt="2024-06-15T09:36:34.054" v="3502" actId="20577"/>
          <ac:spMkLst>
            <pc:docMk/>
            <pc:sldMk cId="1079479337" sldId="465"/>
            <ac:spMk id="4" creationId="{3B91443E-2819-D535-4D38-863B3EE44F53}"/>
          </ac:spMkLst>
        </pc:spChg>
        <pc:picChg chg="del">
          <ac:chgData name="Nguyen Bich Ngoc" userId="66b5d03f9f54eb73" providerId="LiveId" clId="{A3EABEC0-1206-437E-98EA-E0A5F59013FD}" dt="2024-06-15T09:31:03.176" v="3347" actId="478"/>
          <ac:picMkLst>
            <pc:docMk/>
            <pc:sldMk cId="1079479337" sldId="465"/>
            <ac:picMk id="15" creationId="{392872E3-1CFC-99D5-B482-8BCAB18FBFDA}"/>
          </ac:picMkLst>
        </pc:picChg>
        <pc:picChg chg="del">
          <ac:chgData name="Nguyen Bich Ngoc" userId="66b5d03f9f54eb73" providerId="LiveId" clId="{A3EABEC0-1206-437E-98EA-E0A5F59013FD}" dt="2024-06-15T09:31:04.004" v="3348" actId="478"/>
          <ac:picMkLst>
            <pc:docMk/>
            <pc:sldMk cId="1079479337" sldId="465"/>
            <ac:picMk id="16" creationId="{B119C61E-4728-2D09-CB93-90FB48BFADCB}"/>
          </ac:picMkLst>
        </pc:picChg>
      </pc:sldChg>
      <pc:sldChg chg="delSp modSp add mod">
        <pc:chgData name="Nguyen Bich Ngoc" userId="66b5d03f9f54eb73" providerId="LiveId" clId="{A3EABEC0-1206-437E-98EA-E0A5F59013FD}" dt="2024-06-15T09:36:40.993" v="3514" actId="20577"/>
        <pc:sldMkLst>
          <pc:docMk/>
          <pc:sldMk cId="4229407264" sldId="466"/>
        </pc:sldMkLst>
        <pc:spChg chg="mod">
          <ac:chgData name="Nguyen Bich Ngoc" userId="66b5d03f9f54eb73" providerId="LiveId" clId="{A3EABEC0-1206-437E-98EA-E0A5F59013FD}" dt="2024-06-15T09:36:40.993" v="3514" actId="20577"/>
          <ac:spMkLst>
            <pc:docMk/>
            <pc:sldMk cId="4229407264" sldId="466"/>
            <ac:spMk id="4" creationId="{3B91443E-2819-D535-4D38-863B3EE44F53}"/>
          </ac:spMkLst>
        </pc:spChg>
        <pc:picChg chg="del">
          <ac:chgData name="Nguyen Bich Ngoc" userId="66b5d03f9f54eb73" providerId="LiveId" clId="{A3EABEC0-1206-437E-98EA-E0A5F59013FD}" dt="2024-06-15T09:31:08.332" v="3349" actId="478"/>
          <ac:picMkLst>
            <pc:docMk/>
            <pc:sldMk cId="4229407264" sldId="466"/>
            <ac:picMk id="16" creationId="{B119C61E-4728-2D09-CB93-90FB48BFADCB}"/>
          </ac:picMkLst>
        </pc:picChg>
      </pc:sldChg>
      <pc:sldChg chg="addSp modSp add mod">
        <pc:chgData name="Nguyen Bich Ngoc" userId="66b5d03f9f54eb73" providerId="LiveId" clId="{A3EABEC0-1206-437E-98EA-E0A5F59013FD}" dt="2024-06-15T09:36:49.102" v="3526" actId="20577"/>
        <pc:sldMkLst>
          <pc:docMk/>
          <pc:sldMk cId="3972955018" sldId="467"/>
        </pc:sldMkLst>
        <pc:spChg chg="add mod">
          <ac:chgData name="Nguyen Bich Ngoc" userId="66b5d03f9f54eb73" providerId="LiveId" clId="{A3EABEC0-1206-437E-98EA-E0A5F59013FD}" dt="2024-06-15T09:33:30.678" v="3429" actId="1076"/>
          <ac:spMkLst>
            <pc:docMk/>
            <pc:sldMk cId="3972955018" sldId="467"/>
            <ac:spMk id="3" creationId="{3AFAC63D-2461-2A76-5701-C366B2EC5D64}"/>
          </ac:spMkLst>
        </pc:spChg>
        <pc:spChg chg="mod">
          <ac:chgData name="Nguyen Bich Ngoc" userId="66b5d03f9f54eb73" providerId="LiveId" clId="{A3EABEC0-1206-437E-98EA-E0A5F59013FD}" dt="2024-06-15T09:36:49.102" v="3526" actId="20577"/>
          <ac:spMkLst>
            <pc:docMk/>
            <pc:sldMk cId="3972955018" sldId="467"/>
            <ac:spMk id="4" creationId="{3B91443E-2819-D535-4D38-863B3EE44F53}"/>
          </ac:spMkLst>
        </pc:spChg>
      </pc:sldChg>
      <pc:sldChg chg="new del">
        <pc:chgData name="Nguyen Bich Ngoc" userId="66b5d03f9f54eb73" providerId="LiveId" clId="{A3EABEC0-1206-437E-98EA-E0A5F59013FD}" dt="2024-06-15T09:36:54.586" v="3527" actId="47"/>
        <pc:sldMkLst>
          <pc:docMk/>
          <pc:sldMk cId="1004116675" sldId="468"/>
        </pc:sldMkLst>
      </pc:sldChg>
      <pc:sldChg chg="addSp delSp modSp add mod">
        <pc:chgData name="Nguyen Bich Ngoc" userId="66b5d03f9f54eb73" providerId="LiveId" clId="{A3EABEC0-1206-437E-98EA-E0A5F59013FD}" dt="2024-06-15T10:08:07.091" v="3610" actId="478"/>
        <pc:sldMkLst>
          <pc:docMk/>
          <pc:sldMk cId="2862284679" sldId="468"/>
        </pc:sldMkLst>
        <pc:spChg chg="del">
          <ac:chgData name="Nguyen Bich Ngoc" userId="66b5d03f9f54eb73" providerId="LiveId" clId="{A3EABEC0-1206-437E-98EA-E0A5F59013FD}" dt="2024-06-15T09:37:35.448" v="3533" actId="478"/>
          <ac:spMkLst>
            <pc:docMk/>
            <pc:sldMk cId="2862284679" sldId="468"/>
            <ac:spMk id="3" creationId="{3AFAC63D-2461-2A76-5701-C366B2EC5D64}"/>
          </ac:spMkLst>
        </pc:spChg>
        <pc:spChg chg="add del mod">
          <ac:chgData name="Nguyen Bich Ngoc" userId="66b5d03f9f54eb73" providerId="LiveId" clId="{A3EABEC0-1206-437E-98EA-E0A5F59013FD}" dt="2024-06-15T10:02:54.011" v="3602" actId="478"/>
          <ac:spMkLst>
            <pc:docMk/>
            <pc:sldMk cId="2862284679" sldId="468"/>
            <ac:spMk id="6" creationId="{0D3667E7-0AC5-FC66-49C5-53E0996A14B6}"/>
          </ac:spMkLst>
        </pc:spChg>
        <pc:spChg chg="add del mod">
          <ac:chgData name="Nguyen Bich Ngoc" userId="66b5d03f9f54eb73" providerId="LiveId" clId="{A3EABEC0-1206-437E-98EA-E0A5F59013FD}" dt="2024-06-15T10:08:07.091" v="3610" actId="478"/>
          <ac:spMkLst>
            <pc:docMk/>
            <pc:sldMk cId="2862284679" sldId="468"/>
            <ac:spMk id="8" creationId="{95D0D2DC-15F2-E57D-C8CC-6F9DBE1C4A86}"/>
          </ac:spMkLst>
        </pc:spChg>
        <pc:spChg chg="add del mod">
          <ac:chgData name="Nguyen Bich Ngoc" userId="66b5d03f9f54eb73" providerId="LiveId" clId="{A3EABEC0-1206-437E-98EA-E0A5F59013FD}" dt="2024-06-15T10:03:03.606" v="3604" actId="478"/>
          <ac:spMkLst>
            <pc:docMk/>
            <pc:sldMk cId="2862284679" sldId="468"/>
            <ac:spMk id="10" creationId="{CFC62F65-2B8C-AA75-B0B5-FE6D0C569747}"/>
          </ac:spMkLst>
        </pc:spChg>
        <pc:spChg chg="add">
          <ac:chgData name="Nguyen Bich Ngoc" userId="66b5d03f9f54eb73" providerId="LiveId" clId="{A3EABEC0-1206-437E-98EA-E0A5F59013FD}" dt="2024-06-15T10:02:55.512" v="3603"/>
          <ac:spMkLst>
            <pc:docMk/>
            <pc:sldMk cId="2862284679" sldId="468"/>
            <ac:spMk id="11" creationId="{10B2AE4C-2601-47E6-F6A3-84F23883136E}"/>
          </ac:spMkLst>
        </pc:spChg>
        <pc:picChg chg="add del mod">
          <ac:chgData name="Nguyen Bich Ngoc" userId="66b5d03f9f54eb73" providerId="LiveId" clId="{A3EABEC0-1206-437E-98EA-E0A5F59013FD}" dt="2024-06-15T10:08:07.091" v="3610" actId="478"/>
          <ac:picMkLst>
            <pc:docMk/>
            <pc:sldMk cId="2862284679" sldId="468"/>
            <ac:picMk id="7" creationId="{68923B2F-E884-25F9-6A34-B5424E822FB2}"/>
          </ac:picMkLst>
        </pc:picChg>
        <pc:picChg chg="add mod">
          <ac:chgData name="Nguyen Bich Ngoc" userId="66b5d03f9f54eb73" providerId="LiveId" clId="{A3EABEC0-1206-437E-98EA-E0A5F59013FD}" dt="2024-06-15T10:03:14.279" v="3608" actId="1076"/>
          <ac:picMkLst>
            <pc:docMk/>
            <pc:sldMk cId="2862284679" sldId="468"/>
            <ac:picMk id="12" creationId="{439BBE36-5951-56DB-8818-209F961EFD7F}"/>
          </ac:picMkLst>
        </pc:picChg>
        <pc:picChg chg="del">
          <ac:chgData name="Nguyen Bich Ngoc" userId="66b5d03f9f54eb73" providerId="LiveId" clId="{A3EABEC0-1206-437E-98EA-E0A5F59013FD}" dt="2024-06-15T09:37:32.056" v="3529" actId="478"/>
          <ac:picMkLst>
            <pc:docMk/>
            <pc:sldMk cId="2862284679" sldId="468"/>
            <ac:picMk id="13" creationId="{8E47CA4D-6AC6-CA18-F3D2-8EB71F26B18E}"/>
          </ac:picMkLst>
        </pc:picChg>
        <pc:picChg chg="del">
          <ac:chgData name="Nguyen Bich Ngoc" userId="66b5d03f9f54eb73" providerId="LiveId" clId="{A3EABEC0-1206-437E-98EA-E0A5F59013FD}" dt="2024-06-15T09:37:32.917" v="3530" actId="478"/>
          <ac:picMkLst>
            <pc:docMk/>
            <pc:sldMk cId="2862284679" sldId="468"/>
            <ac:picMk id="14" creationId="{F39D32A4-7B18-C093-BD83-B849DAF474F5}"/>
          </ac:picMkLst>
        </pc:picChg>
        <pc:picChg chg="del">
          <ac:chgData name="Nguyen Bich Ngoc" userId="66b5d03f9f54eb73" providerId="LiveId" clId="{A3EABEC0-1206-437E-98EA-E0A5F59013FD}" dt="2024-06-15T09:37:33.479" v="3531" actId="478"/>
          <ac:picMkLst>
            <pc:docMk/>
            <pc:sldMk cId="2862284679" sldId="468"/>
            <ac:picMk id="15" creationId="{392872E3-1CFC-99D5-B482-8BCAB18FBFDA}"/>
          </ac:picMkLst>
        </pc:picChg>
        <pc:picChg chg="del">
          <ac:chgData name="Nguyen Bich Ngoc" userId="66b5d03f9f54eb73" providerId="LiveId" clId="{A3EABEC0-1206-437E-98EA-E0A5F59013FD}" dt="2024-06-15T09:37:33.964" v="3532" actId="478"/>
          <ac:picMkLst>
            <pc:docMk/>
            <pc:sldMk cId="2862284679" sldId="468"/>
            <ac:picMk id="16" creationId="{B119C61E-4728-2D09-CB93-90FB48BFADCB}"/>
          </ac:picMkLst>
        </pc:picChg>
      </pc:sldChg>
      <pc:sldChg chg="add modNotesTx">
        <pc:chgData name="Nguyen Bich Ngoc" userId="66b5d03f9f54eb73" providerId="LiveId" clId="{A3EABEC0-1206-437E-98EA-E0A5F59013FD}" dt="2024-06-15T17:24:04.626" v="7946" actId="20577"/>
        <pc:sldMkLst>
          <pc:docMk/>
          <pc:sldMk cId="1042213909" sldId="469"/>
        </pc:sldMkLst>
      </pc:sldChg>
      <pc:sldChg chg="addSp delSp modSp new mod modNotesTx">
        <pc:chgData name="Nguyen Bich Ngoc" userId="66b5d03f9f54eb73" providerId="LiveId" clId="{A3EABEC0-1206-437E-98EA-E0A5F59013FD}" dt="2024-06-15T13:21:12.392" v="3799" actId="14100"/>
        <pc:sldMkLst>
          <pc:docMk/>
          <pc:sldMk cId="2972940655" sldId="470"/>
        </pc:sldMkLst>
        <pc:spChg chg="mod">
          <ac:chgData name="Nguyen Bich Ngoc" userId="66b5d03f9f54eb73" providerId="LiveId" clId="{A3EABEC0-1206-437E-98EA-E0A5F59013FD}" dt="2024-06-15T10:14:10.032" v="3634"/>
          <ac:spMkLst>
            <pc:docMk/>
            <pc:sldMk cId="2972940655" sldId="470"/>
            <ac:spMk id="2" creationId="{7DFE5559-0522-033C-5C89-5F405983E06A}"/>
          </ac:spMkLst>
        </pc:spChg>
        <pc:spChg chg="del">
          <ac:chgData name="Nguyen Bich Ngoc" userId="66b5d03f9f54eb73" providerId="LiveId" clId="{A3EABEC0-1206-437E-98EA-E0A5F59013FD}" dt="2024-06-15T13:14:15.526" v="3637" actId="478"/>
          <ac:spMkLst>
            <pc:docMk/>
            <pc:sldMk cId="2972940655" sldId="470"/>
            <ac:spMk id="3" creationId="{2EAF8EFC-701F-FF18-52CE-AAF997B093CE}"/>
          </ac:spMkLst>
        </pc:spChg>
        <pc:spChg chg="add mod">
          <ac:chgData name="Nguyen Bich Ngoc" userId="66b5d03f9f54eb73" providerId="LiveId" clId="{A3EABEC0-1206-437E-98EA-E0A5F59013FD}" dt="2024-06-15T13:16:46.848" v="3728" actId="1076"/>
          <ac:spMkLst>
            <pc:docMk/>
            <pc:sldMk cId="2972940655" sldId="470"/>
            <ac:spMk id="7" creationId="{F83BEEF2-742F-A472-5C5A-77375E45E614}"/>
          </ac:spMkLst>
        </pc:spChg>
        <pc:spChg chg="add mod">
          <ac:chgData name="Nguyen Bich Ngoc" userId="66b5d03f9f54eb73" providerId="LiveId" clId="{A3EABEC0-1206-437E-98EA-E0A5F59013FD}" dt="2024-06-15T13:21:12.392" v="3799" actId="14100"/>
          <ac:spMkLst>
            <pc:docMk/>
            <pc:sldMk cId="2972940655" sldId="470"/>
            <ac:spMk id="8" creationId="{6518E9EF-3443-C6A1-0EE2-9431D1FCABF5}"/>
          </ac:spMkLst>
        </pc:spChg>
        <pc:picChg chg="add del mod">
          <ac:chgData name="Nguyen Bich Ngoc" userId="66b5d03f9f54eb73" providerId="LiveId" clId="{A3EABEC0-1206-437E-98EA-E0A5F59013FD}" dt="2024-06-15T13:16:36.229" v="3725" actId="478"/>
          <ac:picMkLst>
            <pc:docMk/>
            <pc:sldMk cId="2972940655" sldId="470"/>
            <ac:picMk id="6" creationId="{50DF5C6B-9FE3-F7E0-A7D5-D944F876FF9E}"/>
          </ac:picMkLst>
        </pc:picChg>
        <pc:picChg chg="add mod">
          <ac:chgData name="Nguyen Bich Ngoc" userId="66b5d03f9f54eb73" providerId="LiveId" clId="{A3EABEC0-1206-437E-98EA-E0A5F59013FD}" dt="2024-06-15T13:16:41.435" v="3727" actId="1076"/>
          <ac:picMkLst>
            <pc:docMk/>
            <pc:sldMk cId="2972940655" sldId="470"/>
            <ac:picMk id="9" creationId="{A0BECD61-D0CB-D2EB-CCBC-78AE9B645A9A}"/>
          </ac:picMkLst>
        </pc:picChg>
      </pc:sldChg>
      <pc:sldChg chg="addSp delSp modSp add mod">
        <pc:chgData name="Nguyen Bich Ngoc" userId="66b5d03f9f54eb73" providerId="LiveId" clId="{A3EABEC0-1206-437E-98EA-E0A5F59013FD}" dt="2024-06-15T14:53:46.390" v="3954" actId="478"/>
        <pc:sldMkLst>
          <pc:docMk/>
          <pc:sldMk cId="1402080439" sldId="471"/>
        </pc:sldMkLst>
        <pc:spChg chg="add">
          <ac:chgData name="Nguyen Bich Ngoc" userId="66b5d03f9f54eb73" providerId="LiveId" clId="{A3EABEC0-1206-437E-98EA-E0A5F59013FD}" dt="2024-06-15T13:19:23.842" v="3738"/>
          <ac:spMkLst>
            <pc:docMk/>
            <pc:sldMk cId="1402080439" sldId="471"/>
            <ac:spMk id="3" creationId="{ACFF9EFA-5CB9-510D-C567-969E7B039047}"/>
          </ac:spMkLst>
        </pc:spChg>
        <pc:spChg chg="del mod">
          <ac:chgData name="Nguyen Bich Ngoc" userId="66b5d03f9f54eb73" providerId="LiveId" clId="{A3EABEC0-1206-437E-98EA-E0A5F59013FD}" dt="2024-06-15T14:53:33.486" v="3951" actId="478"/>
          <ac:spMkLst>
            <pc:docMk/>
            <pc:sldMk cId="1402080439" sldId="471"/>
            <ac:spMk id="7" creationId="{F83BEEF2-742F-A472-5C5A-77375E45E614}"/>
          </ac:spMkLst>
        </pc:spChg>
        <pc:spChg chg="del">
          <ac:chgData name="Nguyen Bich Ngoc" userId="66b5d03f9f54eb73" providerId="LiveId" clId="{A3EABEC0-1206-437E-98EA-E0A5F59013FD}" dt="2024-06-15T13:20:16.869" v="3780" actId="478"/>
          <ac:spMkLst>
            <pc:docMk/>
            <pc:sldMk cId="1402080439" sldId="471"/>
            <ac:spMk id="8" creationId="{6518E9EF-3443-C6A1-0EE2-9431D1FCABF5}"/>
          </ac:spMkLst>
        </pc:spChg>
        <pc:spChg chg="add mod">
          <ac:chgData name="Nguyen Bich Ngoc" userId="66b5d03f9f54eb73" providerId="LiveId" clId="{A3EABEC0-1206-437E-98EA-E0A5F59013FD}" dt="2024-06-15T14:51:19.301" v="3913" actId="1076"/>
          <ac:spMkLst>
            <pc:docMk/>
            <pc:sldMk cId="1402080439" sldId="471"/>
            <ac:spMk id="11" creationId="{1C679C6D-B12D-7A76-BEEA-12E4DB4855DD}"/>
          </ac:spMkLst>
        </pc:spChg>
        <pc:spChg chg="add mod">
          <ac:chgData name="Nguyen Bich Ngoc" userId="66b5d03f9f54eb73" providerId="LiveId" clId="{A3EABEC0-1206-437E-98EA-E0A5F59013FD}" dt="2024-06-15T14:51:26.958" v="3914" actId="1076"/>
          <ac:spMkLst>
            <pc:docMk/>
            <pc:sldMk cId="1402080439" sldId="471"/>
            <ac:spMk id="12" creationId="{C0BD60C5-932A-AD49-79E4-798AB11E9B34}"/>
          </ac:spMkLst>
        </pc:spChg>
        <pc:spChg chg="add del mod">
          <ac:chgData name="Nguyen Bich Ngoc" userId="66b5d03f9f54eb73" providerId="LiveId" clId="{A3EABEC0-1206-437E-98EA-E0A5F59013FD}" dt="2024-06-15T14:53:38.159" v="3952" actId="478"/>
          <ac:spMkLst>
            <pc:docMk/>
            <pc:sldMk cId="1402080439" sldId="471"/>
            <ac:spMk id="13" creationId="{CE6FB480-A3CD-20B9-4E55-B56EC3E48FCD}"/>
          </ac:spMkLst>
        </pc:spChg>
        <pc:spChg chg="add del mod">
          <ac:chgData name="Nguyen Bich Ngoc" userId="66b5d03f9f54eb73" providerId="LiveId" clId="{A3EABEC0-1206-437E-98EA-E0A5F59013FD}" dt="2024-06-15T14:53:42.215" v="3953" actId="478"/>
          <ac:spMkLst>
            <pc:docMk/>
            <pc:sldMk cId="1402080439" sldId="471"/>
            <ac:spMk id="14" creationId="{9B960D0A-2C4C-AAD6-9336-2B1064C143DD}"/>
          </ac:spMkLst>
        </pc:spChg>
        <pc:spChg chg="add del mod">
          <ac:chgData name="Nguyen Bich Ngoc" userId="66b5d03f9f54eb73" providerId="LiveId" clId="{A3EABEC0-1206-437E-98EA-E0A5F59013FD}" dt="2024-06-15T14:53:46.390" v="3954" actId="478"/>
          <ac:spMkLst>
            <pc:docMk/>
            <pc:sldMk cId="1402080439" sldId="471"/>
            <ac:spMk id="15" creationId="{33DF45B0-F89D-1FBA-AE26-FC0691815FF4}"/>
          </ac:spMkLst>
        </pc:spChg>
        <pc:spChg chg="add mod">
          <ac:chgData name="Nguyen Bich Ngoc" userId="66b5d03f9f54eb73" providerId="LiveId" clId="{A3EABEC0-1206-437E-98EA-E0A5F59013FD}" dt="2024-06-15T14:53:12.991" v="3945"/>
          <ac:spMkLst>
            <pc:docMk/>
            <pc:sldMk cId="1402080439" sldId="471"/>
            <ac:spMk id="16" creationId="{66CE409B-C753-0BAB-B192-2A64D3BCBE84}"/>
          </ac:spMkLst>
        </pc:spChg>
        <pc:picChg chg="add del mod modCrop">
          <ac:chgData name="Nguyen Bich Ngoc" userId="66b5d03f9f54eb73" providerId="LiveId" clId="{A3EABEC0-1206-437E-98EA-E0A5F59013FD}" dt="2024-06-15T14:50:38.023" v="3907" actId="478"/>
          <ac:picMkLst>
            <pc:docMk/>
            <pc:sldMk cId="1402080439" sldId="471"/>
            <ac:picMk id="6" creationId="{65B0ADFE-23D6-C396-421A-08A8D7981C79}"/>
          </ac:picMkLst>
        </pc:picChg>
        <pc:picChg chg="del">
          <ac:chgData name="Nguyen Bich Ngoc" userId="66b5d03f9f54eb73" providerId="LiveId" clId="{A3EABEC0-1206-437E-98EA-E0A5F59013FD}" dt="2024-06-15T13:19:21.606" v="3737" actId="478"/>
          <ac:picMkLst>
            <pc:docMk/>
            <pc:sldMk cId="1402080439" sldId="471"/>
            <ac:picMk id="9" creationId="{A0BECD61-D0CB-D2EB-CCBC-78AE9B645A9A}"/>
          </ac:picMkLst>
        </pc:picChg>
        <pc:picChg chg="add mod">
          <ac:chgData name="Nguyen Bich Ngoc" userId="66b5d03f9f54eb73" providerId="LiveId" clId="{A3EABEC0-1206-437E-98EA-E0A5F59013FD}" dt="2024-06-15T14:50:42.311" v="3909" actId="1076"/>
          <ac:picMkLst>
            <pc:docMk/>
            <pc:sldMk cId="1402080439" sldId="471"/>
            <ac:picMk id="10" creationId="{3B32B9E2-F8A8-CFD2-25D6-163454BFE067}"/>
          </ac:picMkLst>
        </pc:picChg>
      </pc:sldChg>
      <pc:sldChg chg="modSp add mod ord">
        <pc:chgData name="Nguyen Bich Ngoc" userId="66b5d03f9f54eb73" providerId="LiveId" clId="{A3EABEC0-1206-437E-98EA-E0A5F59013FD}" dt="2024-06-15T13:22:56.220" v="3867" actId="14100"/>
        <pc:sldMkLst>
          <pc:docMk/>
          <pc:sldMk cId="3100567840" sldId="472"/>
        </pc:sldMkLst>
        <pc:spChg chg="mod">
          <ac:chgData name="Nguyen Bich Ngoc" userId="66b5d03f9f54eb73" providerId="LiveId" clId="{A3EABEC0-1206-437E-98EA-E0A5F59013FD}" dt="2024-06-15T13:22:56.220" v="3867" actId="14100"/>
          <ac:spMkLst>
            <pc:docMk/>
            <pc:sldMk cId="3100567840" sldId="472"/>
            <ac:spMk id="3" creationId="{1D3563EE-0AE8-9837-6809-0F3E269849CB}"/>
          </ac:spMkLst>
        </pc:spChg>
      </pc:sldChg>
      <pc:sldChg chg="addSp delSp modSp add mod">
        <pc:chgData name="Nguyen Bich Ngoc" userId="66b5d03f9f54eb73" providerId="LiveId" clId="{A3EABEC0-1206-437E-98EA-E0A5F59013FD}" dt="2024-06-15T15:16:47.752" v="4157" actId="113"/>
        <pc:sldMkLst>
          <pc:docMk/>
          <pc:sldMk cId="3154868005" sldId="473"/>
        </pc:sldMkLst>
        <pc:spChg chg="mod">
          <ac:chgData name="Nguyen Bich Ngoc" userId="66b5d03f9f54eb73" providerId="LiveId" clId="{A3EABEC0-1206-437E-98EA-E0A5F59013FD}" dt="2024-06-15T13:28:02.465" v="3904" actId="20577"/>
          <ac:spMkLst>
            <pc:docMk/>
            <pc:sldMk cId="3154868005" sldId="473"/>
            <ac:spMk id="2" creationId="{817DEE0E-AE94-7604-A7C0-2B73CF3AF89F}"/>
          </ac:spMkLst>
        </pc:spChg>
        <pc:spChg chg="del">
          <ac:chgData name="Nguyen Bich Ngoc" userId="66b5d03f9f54eb73" providerId="LiveId" clId="{A3EABEC0-1206-437E-98EA-E0A5F59013FD}" dt="2024-06-15T13:27:20.877" v="3884" actId="478"/>
          <ac:spMkLst>
            <pc:docMk/>
            <pc:sldMk cId="3154868005" sldId="473"/>
            <ac:spMk id="3" creationId="{1D3563EE-0AE8-9837-6809-0F3E269849CB}"/>
          </ac:spMkLst>
        </pc:spChg>
        <pc:spChg chg="del">
          <ac:chgData name="Nguyen Bich Ngoc" userId="66b5d03f9f54eb73" providerId="LiveId" clId="{A3EABEC0-1206-437E-98EA-E0A5F59013FD}" dt="2024-06-15T13:28:08.416" v="3905" actId="478"/>
          <ac:spMkLst>
            <pc:docMk/>
            <pc:sldMk cId="3154868005" sldId="473"/>
            <ac:spMk id="7" creationId="{87DBD36E-C91A-9A47-AC38-D96D61587D81}"/>
          </ac:spMkLst>
        </pc:spChg>
        <pc:spChg chg="add del mod">
          <ac:chgData name="Nguyen Bich Ngoc" userId="66b5d03f9f54eb73" providerId="LiveId" clId="{A3EABEC0-1206-437E-98EA-E0A5F59013FD}" dt="2024-06-15T13:28:10.901" v="3906" actId="478"/>
          <ac:spMkLst>
            <pc:docMk/>
            <pc:sldMk cId="3154868005" sldId="473"/>
            <ac:spMk id="9" creationId="{A598D5C5-72BB-DF0A-35BA-58ACE2CB4E47}"/>
          </ac:spMkLst>
        </pc:spChg>
        <pc:spChg chg="add mod">
          <ac:chgData name="Nguyen Bich Ngoc" userId="66b5d03f9f54eb73" providerId="LiveId" clId="{A3EABEC0-1206-437E-98EA-E0A5F59013FD}" dt="2024-06-15T15:08:59.597" v="3998" actId="1076"/>
          <ac:spMkLst>
            <pc:docMk/>
            <pc:sldMk cId="3154868005" sldId="473"/>
            <ac:spMk id="11" creationId="{DA65B2AA-C855-8782-FA32-07BA288C2E7F}"/>
          </ac:spMkLst>
        </pc:spChg>
        <pc:spChg chg="add mod">
          <ac:chgData name="Nguyen Bich Ngoc" userId="66b5d03f9f54eb73" providerId="LiveId" clId="{A3EABEC0-1206-437E-98EA-E0A5F59013FD}" dt="2024-06-15T15:09:28.007" v="4008" actId="1076"/>
          <ac:spMkLst>
            <pc:docMk/>
            <pc:sldMk cId="3154868005" sldId="473"/>
            <ac:spMk id="12" creationId="{DF87C0A6-8870-F177-4C66-8584F677051E}"/>
          </ac:spMkLst>
        </pc:spChg>
        <pc:graphicFrameChg chg="del">
          <ac:chgData name="Nguyen Bich Ngoc" userId="66b5d03f9f54eb73" providerId="LiveId" clId="{A3EABEC0-1206-437E-98EA-E0A5F59013FD}" dt="2024-06-15T13:27:17.350" v="3883" actId="478"/>
          <ac:graphicFrameMkLst>
            <pc:docMk/>
            <pc:sldMk cId="3154868005" sldId="473"/>
            <ac:graphicFrameMk id="8" creationId="{78068864-8B30-2029-FF0A-1747294381F1}"/>
          </ac:graphicFrameMkLst>
        </pc:graphicFrameChg>
        <pc:graphicFrameChg chg="add mod modGraphic">
          <ac:chgData name="Nguyen Bich Ngoc" userId="66b5d03f9f54eb73" providerId="LiveId" clId="{A3EABEC0-1206-437E-98EA-E0A5F59013FD}" dt="2024-06-15T15:16:47.752" v="4157" actId="113"/>
          <ac:graphicFrameMkLst>
            <pc:docMk/>
            <pc:sldMk cId="3154868005" sldId="473"/>
            <ac:graphicFrameMk id="14" creationId="{1FBA81B0-A563-1AF2-CB71-8F7D1F698C8F}"/>
          </ac:graphicFrameMkLst>
        </pc:graphicFrameChg>
        <pc:picChg chg="add mod modCrop">
          <ac:chgData name="Nguyen Bich Ngoc" userId="66b5d03f9f54eb73" providerId="LiveId" clId="{A3EABEC0-1206-437E-98EA-E0A5F59013FD}" dt="2024-06-15T15:09:04.794" v="4001" actId="1076"/>
          <ac:picMkLst>
            <pc:docMk/>
            <pc:sldMk cId="3154868005" sldId="473"/>
            <ac:picMk id="10" creationId="{2B384F29-73AC-4724-86F6-E1B5FD12C9C4}"/>
          </ac:picMkLst>
        </pc:picChg>
        <pc:picChg chg="add del mod">
          <ac:chgData name="Nguyen Bich Ngoc" userId="66b5d03f9f54eb73" providerId="LiveId" clId="{A3EABEC0-1206-437E-98EA-E0A5F59013FD}" dt="2024-06-15T15:09:55.455" v="4010" actId="478"/>
          <ac:picMkLst>
            <pc:docMk/>
            <pc:sldMk cId="3154868005" sldId="473"/>
            <ac:picMk id="13" creationId="{C68E7B61-28DC-CDBC-282D-3C3D3D46F60F}"/>
          </ac:picMkLst>
        </pc:picChg>
      </pc:sldChg>
      <pc:sldChg chg="add modNotesTx">
        <pc:chgData name="Nguyen Bich Ngoc" userId="66b5d03f9f54eb73" providerId="LiveId" clId="{A3EABEC0-1206-437E-98EA-E0A5F59013FD}" dt="2024-06-15T14:54:56.760" v="3981" actId="20577"/>
        <pc:sldMkLst>
          <pc:docMk/>
          <pc:sldMk cId="3643577674" sldId="474"/>
        </pc:sldMkLst>
      </pc:sldChg>
      <pc:sldChg chg="addSp delSp modSp add mod">
        <pc:chgData name="Nguyen Bich Ngoc" userId="66b5d03f9f54eb73" providerId="LiveId" clId="{A3EABEC0-1206-437E-98EA-E0A5F59013FD}" dt="2024-06-15T15:26:30.584" v="4274" actId="1035"/>
        <pc:sldMkLst>
          <pc:docMk/>
          <pc:sldMk cId="1309905664" sldId="475"/>
        </pc:sldMkLst>
        <pc:graphicFrameChg chg="mod modGraphic">
          <ac:chgData name="Nguyen Bich Ngoc" userId="66b5d03f9f54eb73" providerId="LiveId" clId="{A3EABEC0-1206-437E-98EA-E0A5F59013FD}" dt="2024-06-15T15:21:38.710" v="4266" actId="1076"/>
          <ac:graphicFrameMkLst>
            <pc:docMk/>
            <pc:sldMk cId="1309905664" sldId="475"/>
            <ac:graphicFrameMk id="14" creationId="{1FBA81B0-A563-1AF2-CB71-8F7D1F698C8F}"/>
          </ac:graphicFrameMkLst>
        </pc:graphicFrameChg>
        <pc:picChg chg="add mod">
          <ac:chgData name="Nguyen Bich Ngoc" userId="66b5d03f9f54eb73" providerId="LiveId" clId="{A3EABEC0-1206-437E-98EA-E0A5F59013FD}" dt="2024-06-15T15:26:30.584" v="4274" actId="1035"/>
          <ac:picMkLst>
            <pc:docMk/>
            <pc:sldMk cId="1309905664" sldId="475"/>
            <ac:picMk id="3" creationId="{320C4FF7-DA1A-FE97-717D-27BB4D3A6495}"/>
          </ac:picMkLst>
        </pc:picChg>
        <pc:picChg chg="del">
          <ac:chgData name="Nguyen Bich Ngoc" userId="66b5d03f9f54eb73" providerId="LiveId" clId="{A3EABEC0-1206-437E-98EA-E0A5F59013FD}" dt="2024-06-15T15:21:41.871" v="4267" actId="478"/>
          <ac:picMkLst>
            <pc:docMk/>
            <pc:sldMk cId="1309905664" sldId="475"/>
            <ac:picMk id="10" creationId="{2B384F29-73AC-4724-86F6-E1B5FD12C9C4}"/>
          </ac:picMkLst>
        </pc:picChg>
      </pc:sldChg>
      <pc:sldChg chg="addSp delSp modSp add mod">
        <pc:chgData name="Nguyen Bich Ngoc" userId="66b5d03f9f54eb73" providerId="LiveId" clId="{A3EABEC0-1206-437E-98EA-E0A5F59013FD}" dt="2024-06-15T15:53:01.372" v="4495" actId="20577"/>
        <pc:sldMkLst>
          <pc:docMk/>
          <pc:sldMk cId="608526617" sldId="476"/>
        </pc:sldMkLst>
        <pc:spChg chg="mod">
          <ac:chgData name="Nguyen Bich Ngoc" userId="66b5d03f9f54eb73" providerId="LiveId" clId="{A3EABEC0-1206-437E-98EA-E0A5F59013FD}" dt="2024-06-15T15:53:01.372" v="4495" actId="20577"/>
          <ac:spMkLst>
            <pc:docMk/>
            <pc:sldMk cId="608526617" sldId="476"/>
            <ac:spMk id="2" creationId="{817DEE0E-AE94-7604-A7C0-2B73CF3AF89F}"/>
          </ac:spMkLst>
        </pc:spChg>
        <pc:spChg chg="del mod">
          <ac:chgData name="Nguyen Bich Ngoc" userId="66b5d03f9f54eb73" providerId="LiveId" clId="{A3EABEC0-1206-437E-98EA-E0A5F59013FD}" dt="2024-06-15T15:49:48.352" v="4353" actId="478"/>
          <ac:spMkLst>
            <pc:docMk/>
            <pc:sldMk cId="608526617" sldId="476"/>
            <ac:spMk id="11" creationId="{DA65B2AA-C855-8782-FA32-07BA288C2E7F}"/>
          </ac:spMkLst>
        </pc:spChg>
        <pc:spChg chg="del">
          <ac:chgData name="Nguyen Bich Ngoc" userId="66b5d03f9f54eb73" providerId="LiveId" clId="{A3EABEC0-1206-437E-98EA-E0A5F59013FD}" dt="2024-06-15T15:47:04.872" v="4337" actId="478"/>
          <ac:spMkLst>
            <pc:docMk/>
            <pc:sldMk cId="608526617" sldId="476"/>
            <ac:spMk id="12" creationId="{DF87C0A6-8870-F177-4C66-8584F677051E}"/>
          </ac:spMkLst>
        </pc:spChg>
        <pc:spChg chg="add">
          <ac:chgData name="Nguyen Bich Ngoc" userId="66b5d03f9f54eb73" providerId="LiveId" clId="{A3EABEC0-1206-437E-98EA-E0A5F59013FD}" dt="2024-06-15T15:49:16.503" v="4347"/>
          <ac:spMkLst>
            <pc:docMk/>
            <pc:sldMk cId="608526617" sldId="476"/>
            <ac:spMk id="15" creationId="{CB320D1C-4AFE-7209-6E50-6B5954D078AC}"/>
          </ac:spMkLst>
        </pc:spChg>
        <pc:graphicFrameChg chg="del">
          <ac:chgData name="Nguyen Bich Ngoc" userId="66b5d03f9f54eb73" providerId="LiveId" clId="{A3EABEC0-1206-437E-98EA-E0A5F59013FD}" dt="2024-06-15T15:37:47.904" v="4308" actId="478"/>
          <ac:graphicFrameMkLst>
            <pc:docMk/>
            <pc:sldMk cId="608526617" sldId="476"/>
            <ac:graphicFrameMk id="14" creationId="{1FBA81B0-A563-1AF2-CB71-8F7D1F698C8F}"/>
          </ac:graphicFrameMkLst>
        </pc:graphicFrameChg>
        <pc:picChg chg="del">
          <ac:chgData name="Nguyen Bich Ngoc" userId="66b5d03f9f54eb73" providerId="LiveId" clId="{A3EABEC0-1206-437E-98EA-E0A5F59013FD}" dt="2024-06-15T15:37:28.256" v="4302" actId="478"/>
          <ac:picMkLst>
            <pc:docMk/>
            <pc:sldMk cId="608526617" sldId="476"/>
            <ac:picMk id="3" creationId="{320C4FF7-DA1A-FE97-717D-27BB4D3A6495}"/>
          </ac:picMkLst>
        </pc:picChg>
        <pc:picChg chg="add del mod">
          <ac:chgData name="Nguyen Bich Ngoc" userId="66b5d03f9f54eb73" providerId="LiveId" clId="{A3EABEC0-1206-437E-98EA-E0A5F59013FD}" dt="2024-06-15T15:45:31.928" v="4313" actId="478"/>
          <ac:picMkLst>
            <pc:docMk/>
            <pc:sldMk cId="608526617" sldId="476"/>
            <ac:picMk id="6" creationId="{B515ACF1-462A-9743-E866-9344BCF6B486}"/>
          </ac:picMkLst>
        </pc:picChg>
        <pc:picChg chg="add del mod">
          <ac:chgData name="Nguyen Bich Ngoc" userId="66b5d03f9f54eb73" providerId="LiveId" clId="{A3EABEC0-1206-437E-98EA-E0A5F59013FD}" dt="2024-06-15T15:45:34.511" v="4314" actId="478"/>
          <ac:picMkLst>
            <pc:docMk/>
            <pc:sldMk cId="608526617" sldId="476"/>
            <ac:picMk id="7" creationId="{B844E503-0EDE-D3D8-0A8C-7CE6155C0344}"/>
          </ac:picMkLst>
        </pc:picChg>
        <pc:picChg chg="add del mod">
          <ac:chgData name="Nguyen Bich Ngoc" userId="66b5d03f9f54eb73" providerId="LiveId" clId="{A3EABEC0-1206-437E-98EA-E0A5F59013FD}" dt="2024-06-15T15:50:25.304" v="4404" actId="478"/>
          <ac:picMkLst>
            <pc:docMk/>
            <pc:sldMk cId="608526617" sldId="476"/>
            <ac:picMk id="8" creationId="{07CFE328-A911-AE6B-FA40-EF8F7A9FBD81}"/>
          </ac:picMkLst>
        </pc:picChg>
        <pc:picChg chg="add del mod">
          <ac:chgData name="Nguyen Bich Ngoc" userId="66b5d03f9f54eb73" providerId="LiveId" clId="{A3EABEC0-1206-437E-98EA-E0A5F59013FD}" dt="2024-06-15T15:50:22.936" v="4403" actId="478"/>
          <ac:picMkLst>
            <pc:docMk/>
            <pc:sldMk cId="608526617" sldId="476"/>
            <ac:picMk id="9" creationId="{881FEA52-1EA0-6CA9-D5F8-1FE105CA62E8}"/>
          </ac:picMkLst>
        </pc:picChg>
        <pc:picChg chg="add del mod">
          <ac:chgData name="Nguyen Bich Ngoc" userId="66b5d03f9f54eb73" providerId="LiveId" clId="{A3EABEC0-1206-437E-98EA-E0A5F59013FD}" dt="2024-06-15T15:50:20.520" v="4402" actId="478"/>
          <ac:picMkLst>
            <pc:docMk/>
            <pc:sldMk cId="608526617" sldId="476"/>
            <ac:picMk id="10" creationId="{637DCA12-7C1E-1C98-2ED1-10C9344ED468}"/>
          </ac:picMkLst>
        </pc:picChg>
        <pc:picChg chg="add del mod">
          <ac:chgData name="Nguyen Bich Ngoc" userId="66b5d03f9f54eb73" providerId="LiveId" clId="{A3EABEC0-1206-437E-98EA-E0A5F59013FD}" dt="2024-06-15T15:49:15.296" v="4346" actId="478"/>
          <ac:picMkLst>
            <pc:docMk/>
            <pc:sldMk cId="608526617" sldId="476"/>
            <ac:picMk id="13" creationId="{4C76CFDC-0680-A78F-7CC3-0D6447E48FBD}"/>
          </ac:picMkLst>
        </pc:picChg>
        <pc:picChg chg="add mod">
          <ac:chgData name="Nguyen Bich Ngoc" userId="66b5d03f9f54eb73" providerId="LiveId" clId="{A3EABEC0-1206-437E-98EA-E0A5F59013FD}" dt="2024-06-15T15:50:03.376" v="4398" actId="1035"/>
          <ac:picMkLst>
            <pc:docMk/>
            <pc:sldMk cId="608526617" sldId="476"/>
            <ac:picMk id="16" creationId="{774E7839-635E-5FFF-0640-A1F41EEC477F}"/>
          </ac:picMkLst>
        </pc:picChg>
      </pc:sldChg>
      <pc:sldChg chg="delSp modSp add mod">
        <pc:chgData name="Nguyen Bich Ngoc" userId="66b5d03f9f54eb73" providerId="LiveId" clId="{A3EABEC0-1206-437E-98EA-E0A5F59013FD}" dt="2024-06-15T15:53:12.830" v="4496"/>
        <pc:sldMkLst>
          <pc:docMk/>
          <pc:sldMk cId="4093309137" sldId="477"/>
        </pc:sldMkLst>
        <pc:spChg chg="mod">
          <ac:chgData name="Nguyen Bich Ngoc" userId="66b5d03f9f54eb73" providerId="LiveId" clId="{A3EABEC0-1206-437E-98EA-E0A5F59013FD}" dt="2024-06-15T15:53:12.830" v="4496"/>
          <ac:spMkLst>
            <pc:docMk/>
            <pc:sldMk cId="4093309137" sldId="477"/>
            <ac:spMk id="2" creationId="{817DEE0E-AE94-7604-A7C0-2B73CF3AF89F}"/>
          </ac:spMkLst>
        </pc:spChg>
        <pc:picChg chg="del">
          <ac:chgData name="Nguyen Bich Ngoc" userId="66b5d03f9f54eb73" providerId="LiveId" clId="{A3EABEC0-1206-437E-98EA-E0A5F59013FD}" dt="2024-06-15T15:50:35.328" v="4406" actId="478"/>
          <ac:picMkLst>
            <pc:docMk/>
            <pc:sldMk cId="4093309137" sldId="477"/>
            <ac:picMk id="8" creationId="{07CFE328-A911-AE6B-FA40-EF8F7A9FBD81}"/>
          </ac:picMkLst>
        </pc:picChg>
        <pc:picChg chg="del">
          <ac:chgData name="Nguyen Bich Ngoc" userId="66b5d03f9f54eb73" providerId="LiveId" clId="{A3EABEC0-1206-437E-98EA-E0A5F59013FD}" dt="2024-06-15T15:50:32.736" v="4405" actId="478"/>
          <ac:picMkLst>
            <pc:docMk/>
            <pc:sldMk cId="4093309137" sldId="477"/>
            <ac:picMk id="9" creationId="{881FEA52-1EA0-6CA9-D5F8-1FE105CA62E8}"/>
          </ac:picMkLst>
        </pc:picChg>
      </pc:sldChg>
      <pc:sldChg chg="delSp modSp add mod">
        <pc:chgData name="Nguyen Bich Ngoc" userId="66b5d03f9f54eb73" providerId="LiveId" clId="{A3EABEC0-1206-437E-98EA-E0A5F59013FD}" dt="2024-06-15T15:53:16.902" v="4497"/>
        <pc:sldMkLst>
          <pc:docMk/>
          <pc:sldMk cId="19999278" sldId="478"/>
        </pc:sldMkLst>
        <pc:spChg chg="mod">
          <ac:chgData name="Nguyen Bich Ngoc" userId="66b5d03f9f54eb73" providerId="LiveId" clId="{A3EABEC0-1206-437E-98EA-E0A5F59013FD}" dt="2024-06-15T15:53:16.902" v="4497"/>
          <ac:spMkLst>
            <pc:docMk/>
            <pc:sldMk cId="19999278" sldId="478"/>
            <ac:spMk id="2" creationId="{817DEE0E-AE94-7604-A7C0-2B73CF3AF89F}"/>
          </ac:spMkLst>
        </pc:spChg>
        <pc:picChg chg="del">
          <ac:chgData name="Nguyen Bich Ngoc" userId="66b5d03f9f54eb73" providerId="LiveId" clId="{A3EABEC0-1206-437E-98EA-E0A5F59013FD}" dt="2024-06-15T15:50:40.735" v="4407" actId="478"/>
          <ac:picMkLst>
            <pc:docMk/>
            <pc:sldMk cId="19999278" sldId="478"/>
            <ac:picMk id="8" creationId="{07CFE328-A911-AE6B-FA40-EF8F7A9FBD81}"/>
          </ac:picMkLst>
        </pc:picChg>
      </pc:sldChg>
      <pc:sldChg chg="modSp add mod">
        <pc:chgData name="Nguyen Bich Ngoc" userId="66b5d03f9f54eb73" providerId="LiveId" clId="{A3EABEC0-1206-437E-98EA-E0A5F59013FD}" dt="2024-06-15T15:53:21.182" v="4498"/>
        <pc:sldMkLst>
          <pc:docMk/>
          <pc:sldMk cId="1039294047" sldId="479"/>
        </pc:sldMkLst>
        <pc:spChg chg="mod">
          <ac:chgData name="Nguyen Bich Ngoc" userId="66b5d03f9f54eb73" providerId="LiveId" clId="{A3EABEC0-1206-437E-98EA-E0A5F59013FD}" dt="2024-06-15T15:53:21.182" v="4498"/>
          <ac:spMkLst>
            <pc:docMk/>
            <pc:sldMk cId="1039294047" sldId="479"/>
            <ac:spMk id="2" creationId="{817DEE0E-AE94-7604-A7C0-2B73CF3AF89F}"/>
          </ac:spMkLst>
        </pc:spChg>
      </pc:sldChg>
      <pc:sldChg chg="addSp delSp modSp add mod">
        <pc:chgData name="Nguyen Bich Ngoc" userId="66b5d03f9f54eb73" providerId="LiveId" clId="{A3EABEC0-1206-437E-98EA-E0A5F59013FD}" dt="2024-06-15T15:57:17.506" v="4753" actId="1076"/>
        <pc:sldMkLst>
          <pc:docMk/>
          <pc:sldMk cId="2841576038" sldId="480"/>
        </pc:sldMkLst>
        <pc:spChg chg="mod">
          <ac:chgData name="Nguyen Bich Ngoc" userId="66b5d03f9f54eb73" providerId="LiveId" clId="{A3EABEC0-1206-437E-98EA-E0A5F59013FD}" dt="2024-06-15T15:53:32.017" v="4515" actId="20577"/>
          <ac:spMkLst>
            <pc:docMk/>
            <pc:sldMk cId="2841576038" sldId="480"/>
            <ac:spMk id="2" creationId="{817DEE0E-AE94-7604-A7C0-2B73CF3AF89F}"/>
          </ac:spMkLst>
        </pc:spChg>
        <pc:spChg chg="add mod">
          <ac:chgData name="Nguyen Bich Ngoc" userId="66b5d03f9f54eb73" providerId="LiveId" clId="{A3EABEC0-1206-437E-98EA-E0A5F59013FD}" dt="2024-06-15T15:57:17.506" v="4753" actId="1076"/>
          <ac:spMkLst>
            <pc:docMk/>
            <pc:sldMk cId="2841576038" sldId="480"/>
            <ac:spMk id="6" creationId="{A0DA7148-821C-CF86-256F-76404285DA0A}"/>
          </ac:spMkLst>
        </pc:spChg>
        <pc:picChg chg="add mod">
          <ac:chgData name="Nguyen Bich Ngoc" userId="66b5d03f9f54eb73" providerId="LiveId" clId="{A3EABEC0-1206-437E-98EA-E0A5F59013FD}" dt="2024-06-15T15:55:07.237" v="4520" actId="1076"/>
          <ac:picMkLst>
            <pc:docMk/>
            <pc:sldMk cId="2841576038" sldId="480"/>
            <ac:picMk id="3" creationId="{D33501AB-9FA8-9EC9-E315-A69C2464C1E0}"/>
          </ac:picMkLst>
        </pc:picChg>
        <pc:picChg chg="del">
          <ac:chgData name="Nguyen Bich Ngoc" userId="66b5d03f9f54eb73" providerId="LiveId" clId="{A3EABEC0-1206-437E-98EA-E0A5F59013FD}" dt="2024-06-15T15:53:43.832" v="4516" actId="478"/>
          <ac:picMkLst>
            <pc:docMk/>
            <pc:sldMk cId="2841576038" sldId="480"/>
            <ac:picMk id="8" creationId="{07CFE328-A911-AE6B-FA40-EF8F7A9FBD81}"/>
          </ac:picMkLst>
        </pc:picChg>
        <pc:picChg chg="del">
          <ac:chgData name="Nguyen Bich Ngoc" userId="66b5d03f9f54eb73" providerId="LiveId" clId="{A3EABEC0-1206-437E-98EA-E0A5F59013FD}" dt="2024-06-15T15:53:43.832" v="4516" actId="478"/>
          <ac:picMkLst>
            <pc:docMk/>
            <pc:sldMk cId="2841576038" sldId="480"/>
            <ac:picMk id="9" creationId="{881FEA52-1EA0-6CA9-D5F8-1FE105CA62E8}"/>
          </ac:picMkLst>
        </pc:picChg>
        <pc:picChg chg="del">
          <ac:chgData name="Nguyen Bich Ngoc" userId="66b5d03f9f54eb73" providerId="LiveId" clId="{A3EABEC0-1206-437E-98EA-E0A5F59013FD}" dt="2024-06-15T15:53:43.832" v="4516" actId="478"/>
          <ac:picMkLst>
            <pc:docMk/>
            <pc:sldMk cId="2841576038" sldId="480"/>
            <ac:picMk id="10" creationId="{637DCA12-7C1E-1C98-2ED1-10C9344ED468}"/>
          </ac:picMkLst>
        </pc:picChg>
        <pc:picChg chg="del">
          <ac:chgData name="Nguyen Bich Ngoc" userId="66b5d03f9f54eb73" providerId="LiveId" clId="{A3EABEC0-1206-437E-98EA-E0A5F59013FD}" dt="2024-06-15T15:53:43.832" v="4516" actId="478"/>
          <ac:picMkLst>
            <pc:docMk/>
            <pc:sldMk cId="2841576038" sldId="480"/>
            <ac:picMk id="16" creationId="{774E7839-635E-5FFF-0640-A1F41EEC477F}"/>
          </ac:picMkLst>
        </pc:picChg>
      </pc:sldChg>
      <pc:sldChg chg="addSp delSp modSp add mod">
        <pc:chgData name="Nguyen Bich Ngoc" userId="66b5d03f9f54eb73" providerId="LiveId" clId="{A3EABEC0-1206-437E-98EA-E0A5F59013FD}" dt="2024-06-15T16:18:27.887" v="5069" actId="1076"/>
        <pc:sldMkLst>
          <pc:docMk/>
          <pc:sldMk cId="831390956" sldId="481"/>
        </pc:sldMkLst>
        <pc:spChg chg="mod">
          <ac:chgData name="Nguyen Bich Ngoc" userId="66b5d03f9f54eb73" providerId="LiveId" clId="{A3EABEC0-1206-437E-98EA-E0A5F59013FD}" dt="2024-06-15T16:01:04.777" v="4937" actId="20577"/>
          <ac:spMkLst>
            <pc:docMk/>
            <pc:sldMk cId="831390956" sldId="481"/>
            <ac:spMk id="2" creationId="{817DEE0E-AE94-7604-A7C0-2B73CF3AF89F}"/>
          </ac:spMkLst>
        </pc:spChg>
        <pc:spChg chg="del">
          <ac:chgData name="Nguyen Bich Ngoc" userId="66b5d03f9f54eb73" providerId="LiveId" clId="{A3EABEC0-1206-437E-98EA-E0A5F59013FD}" dt="2024-06-15T16:09:59.339" v="4939" actId="478"/>
          <ac:spMkLst>
            <pc:docMk/>
            <pc:sldMk cId="831390956" sldId="481"/>
            <ac:spMk id="6" creationId="{A0DA7148-821C-CF86-256F-76404285DA0A}"/>
          </ac:spMkLst>
        </pc:spChg>
        <pc:spChg chg="add del mod">
          <ac:chgData name="Nguyen Bich Ngoc" userId="66b5d03f9f54eb73" providerId="LiveId" clId="{A3EABEC0-1206-437E-98EA-E0A5F59013FD}" dt="2024-06-15T16:10:02.336" v="4940" actId="478"/>
          <ac:spMkLst>
            <pc:docMk/>
            <pc:sldMk cId="831390956" sldId="481"/>
            <ac:spMk id="8" creationId="{164B2B86-496C-7C03-2815-0BCFAB904764}"/>
          </ac:spMkLst>
        </pc:spChg>
        <pc:spChg chg="add mod">
          <ac:chgData name="Nguyen Bich Ngoc" userId="66b5d03f9f54eb73" providerId="LiveId" clId="{A3EABEC0-1206-437E-98EA-E0A5F59013FD}" dt="2024-06-15T16:18:27.887" v="5069" actId="1076"/>
          <ac:spMkLst>
            <pc:docMk/>
            <pc:sldMk cId="831390956" sldId="481"/>
            <ac:spMk id="10" creationId="{FAE1FE7D-6E9D-45F1-DFD4-D0BB9C9E592C}"/>
          </ac:spMkLst>
        </pc:spChg>
        <pc:graphicFrameChg chg="add mod modGraphic">
          <ac:chgData name="Nguyen Bich Ngoc" userId="66b5d03f9f54eb73" providerId="LiveId" clId="{A3EABEC0-1206-437E-98EA-E0A5F59013FD}" dt="2024-06-15T16:18:21.154" v="5068" actId="1076"/>
          <ac:graphicFrameMkLst>
            <pc:docMk/>
            <pc:sldMk cId="831390956" sldId="481"/>
            <ac:graphicFrameMk id="11" creationId="{41D43107-4EAF-CC34-357B-C48C82903C3F}"/>
          </ac:graphicFrameMkLst>
        </pc:graphicFrameChg>
        <pc:picChg chg="del">
          <ac:chgData name="Nguyen Bich Ngoc" userId="66b5d03f9f54eb73" providerId="LiveId" clId="{A3EABEC0-1206-437E-98EA-E0A5F59013FD}" dt="2024-06-15T16:09:53.352" v="4938" actId="478"/>
          <ac:picMkLst>
            <pc:docMk/>
            <pc:sldMk cId="831390956" sldId="481"/>
            <ac:picMk id="3" creationId="{D33501AB-9FA8-9EC9-E315-A69C2464C1E0}"/>
          </ac:picMkLst>
        </pc:picChg>
        <pc:picChg chg="add mod">
          <ac:chgData name="Nguyen Bich Ngoc" userId="66b5d03f9f54eb73" providerId="LiveId" clId="{A3EABEC0-1206-437E-98EA-E0A5F59013FD}" dt="2024-06-15T16:18:13.652" v="5067" actId="1038"/>
          <ac:picMkLst>
            <pc:docMk/>
            <pc:sldMk cId="831390956" sldId="481"/>
            <ac:picMk id="9" creationId="{C421C59D-8368-9C97-B824-08D4E99BB4E8}"/>
          </ac:picMkLst>
        </pc:picChg>
      </pc:sldChg>
      <pc:sldChg chg="addSp modSp add mod">
        <pc:chgData name="Nguyen Bich Ngoc" userId="66b5d03f9f54eb73" providerId="LiveId" clId="{A3EABEC0-1206-437E-98EA-E0A5F59013FD}" dt="2024-06-15T17:03:54.608" v="7191" actId="1076"/>
        <pc:sldMkLst>
          <pc:docMk/>
          <pc:sldMk cId="2244371470" sldId="482"/>
        </pc:sldMkLst>
        <pc:spChg chg="mod">
          <ac:chgData name="Nguyen Bich Ngoc" userId="66b5d03f9f54eb73" providerId="LiveId" clId="{A3EABEC0-1206-437E-98EA-E0A5F59013FD}" dt="2024-06-15T17:03:18.875" v="7160" actId="20577"/>
          <ac:spMkLst>
            <pc:docMk/>
            <pc:sldMk cId="2244371470" sldId="482"/>
            <ac:spMk id="3" creationId="{835FE8B3-4A6E-81C7-3662-33DABFC6FD1B}"/>
          </ac:spMkLst>
        </pc:spChg>
        <pc:spChg chg="add mod">
          <ac:chgData name="Nguyen Bich Ngoc" userId="66b5d03f9f54eb73" providerId="LiveId" clId="{A3EABEC0-1206-437E-98EA-E0A5F59013FD}" dt="2024-06-15T17:03:54.608" v="7191" actId="1076"/>
          <ac:spMkLst>
            <pc:docMk/>
            <pc:sldMk cId="2244371470" sldId="482"/>
            <ac:spMk id="8" creationId="{E918CC0F-C6F3-E034-FD77-5A4592F2F04D}"/>
          </ac:spMkLst>
        </pc:spChg>
      </pc:sldChg>
      <pc:sldChg chg="addSp delSp modSp add mod">
        <pc:chgData name="Nguyen Bich Ngoc" userId="66b5d03f9f54eb73" providerId="LiveId" clId="{A3EABEC0-1206-437E-98EA-E0A5F59013FD}" dt="2024-06-15T17:00:28.833" v="7020" actId="478"/>
        <pc:sldMkLst>
          <pc:docMk/>
          <pc:sldMk cId="2609248093" sldId="483"/>
        </pc:sldMkLst>
        <pc:spChg chg="add del mod">
          <ac:chgData name="Nguyen Bich Ngoc" userId="66b5d03f9f54eb73" providerId="LiveId" clId="{A3EABEC0-1206-437E-98EA-E0A5F59013FD}" dt="2024-06-15T17:00:26.946" v="7019" actId="478"/>
          <ac:spMkLst>
            <pc:docMk/>
            <pc:sldMk cId="2609248093" sldId="483"/>
            <ac:spMk id="2" creationId="{F1D72D62-0D06-3B2B-D0C9-48411FBCE2AE}"/>
          </ac:spMkLst>
        </pc:spChg>
        <pc:spChg chg="del">
          <ac:chgData name="Nguyen Bich Ngoc" userId="66b5d03f9f54eb73" providerId="LiveId" clId="{A3EABEC0-1206-437E-98EA-E0A5F59013FD}" dt="2024-06-15T16:52:20.883" v="6643" actId="478"/>
          <ac:spMkLst>
            <pc:docMk/>
            <pc:sldMk cId="2609248093" sldId="483"/>
            <ac:spMk id="3" creationId="{AD592F2E-D4AA-192F-8E33-70AD39428040}"/>
          </ac:spMkLst>
        </pc:spChg>
        <pc:spChg chg="mod">
          <ac:chgData name="Nguyen Bich Ngoc" userId="66b5d03f9f54eb73" providerId="LiveId" clId="{A3EABEC0-1206-437E-98EA-E0A5F59013FD}" dt="2024-06-15T16:58:39.041" v="6947"/>
          <ac:spMkLst>
            <pc:docMk/>
            <pc:sldMk cId="2609248093" sldId="483"/>
            <ac:spMk id="7" creationId="{641C623B-EEF8-E7C1-37BB-5FB61E5374C8}"/>
          </ac:spMkLst>
        </pc:spChg>
        <pc:spChg chg="add mod">
          <ac:chgData name="Nguyen Bich Ngoc" userId="66b5d03f9f54eb73" providerId="LiveId" clId="{A3EABEC0-1206-437E-98EA-E0A5F59013FD}" dt="2024-06-15T17:00:11.489" v="7017" actId="1076"/>
          <ac:spMkLst>
            <pc:docMk/>
            <pc:sldMk cId="2609248093" sldId="483"/>
            <ac:spMk id="10" creationId="{71A3E906-1A78-FEA8-2E3F-F625E8EEC830}"/>
          </ac:spMkLst>
        </pc:spChg>
        <pc:spChg chg="add del mod">
          <ac:chgData name="Nguyen Bich Ngoc" userId="66b5d03f9f54eb73" providerId="LiveId" clId="{A3EABEC0-1206-437E-98EA-E0A5F59013FD}" dt="2024-06-15T17:00:28.833" v="7020" actId="478"/>
          <ac:spMkLst>
            <pc:docMk/>
            <pc:sldMk cId="2609248093" sldId="483"/>
            <ac:spMk id="12" creationId="{254F926E-E714-87E9-DA22-0B248A49784F}"/>
          </ac:spMkLst>
        </pc:spChg>
        <pc:spChg chg="del">
          <ac:chgData name="Nguyen Bich Ngoc" userId="66b5d03f9f54eb73" providerId="LiveId" clId="{A3EABEC0-1206-437E-98EA-E0A5F59013FD}" dt="2024-06-15T16:52:20.883" v="6643" actId="478"/>
          <ac:spMkLst>
            <pc:docMk/>
            <pc:sldMk cId="2609248093" sldId="483"/>
            <ac:spMk id="15" creationId="{FDEDC53B-207B-4706-31E1-47BBB74E9189}"/>
          </ac:spMkLst>
        </pc:spChg>
        <pc:spChg chg="add mod">
          <ac:chgData name="Nguyen Bich Ngoc" userId="66b5d03f9f54eb73" providerId="LiveId" clId="{A3EABEC0-1206-437E-98EA-E0A5F59013FD}" dt="2024-06-15T16:58:52.613" v="6950" actId="1076"/>
          <ac:spMkLst>
            <pc:docMk/>
            <pc:sldMk cId="2609248093" sldId="483"/>
            <ac:spMk id="16" creationId="{DE948FEE-A2C0-8FEC-DAEB-A4AD157DD2B5}"/>
          </ac:spMkLst>
        </pc:spChg>
        <pc:spChg chg="del">
          <ac:chgData name="Nguyen Bich Ngoc" userId="66b5d03f9f54eb73" providerId="LiveId" clId="{A3EABEC0-1206-437E-98EA-E0A5F59013FD}" dt="2024-06-15T16:52:20.883" v="6643" actId="478"/>
          <ac:spMkLst>
            <pc:docMk/>
            <pc:sldMk cId="2609248093" sldId="483"/>
            <ac:spMk id="30" creationId="{BB79F6DB-6DE6-4828-CE4B-57EDDE8075D1}"/>
          </ac:spMkLst>
        </pc:spChg>
        <pc:spChg chg="del">
          <ac:chgData name="Nguyen Bich Ngoc" userId="66b5d03f9f54eb73" providerId="LiveId" clId="{A3EABEC0-1206-437E-98EA-E0A5F59013FD}" dt="2024-06-15T16:52:20.883" v="6643" actId="478"/>
          <ac:spMkLst>
            <pc:docMk/>
            <pc:sldMk cId="2609248093" sldId="483"/>
            <ac:spMk id="32" creationId="{7F10EE74-66B8-6229-3DBC-3DB3358A6763}"/>
          </ac:spMkLst>
        </pc:spChg>
        <pc:spChg chg="del">
          <ac:chgData name="Nguyen Bich Ngoc" userId="66b5d03f9f54eb73" providerId="LiveId" clId="{A3EABEC0-1206-437E-98EA-E0A5F59013FD}" dt="2024-06-15T16:52:20.883" v="6643" actId="478"/>
          <ac:spMkLst>
            <pc:docMk/>
            <pc:sldMk cId="2609248093" sldId="483"/>
            <ac:spMk id="35" creationId="{D6F20CDB-8BAA-5904-6840-0FF4074CC96E}"/>
          </ac:spMkLst>
        </pc:spChg>
        <pc:picChg chg="del">
          <ac:chgData name="Nguyen Bich Ngoc" userId="66b5d03f9f54eb73" providerId="LiveId" clId="{A3EABEC0-1206-437E-98EA-E0A5F59013FD}" dt="2024-06-15T16:52:14.002" v="6642" actId="478"/>
          <ac:picMkLst>
            <pc:docMk/>
            <pc:sldMk cId="2609248093" sldId="483"/>
            <ac:picMk id="9" creationId="{0CB349E5-8F6C-58CC-85CF-9EC7D2EE20B7}"/>
          </ac:picMkLst>
        </pc:picChg>
        <pc:cxnChg chg="del">
          <ac:chgData name="Nguyen Bich Ngoc" userId="66b5d03f9f54eb73" providerId="LiveId" clId="{A3EABEC0-1206-437E-98EA-E0A5F59013FD}" dt="2024-06-15T16:52:20.883" v="6643" actId="478"/>
          <ac:cxnSpMkLst>
            <pc:docMk/>
            <pc:sldMk cId="2609248093" sldId="483"/>
            <ac:cxnSpMk id="13" creationId="{74181094-0D0A-0E72-581B-100943903087}"/>
          </ac:cxnSpMkLst>
        </pc:cxnChg>
        <pc:cxnChg chg="del">
          <ac:chgData name="Nguyen Bich Ngoc" userId="66b5d03f9f54eb73" providerId="LiveId" clId="{A3EABEC0-1206-437E-98EA-E0A5F59013FD}" dt="2024-06-15T16:52:20.883" v="6643" actId="478"/>
          <ac:cxnSpMkLst>
            <pc:docMk/>
            <pc:sldMk cId="2609248093" sldId="483"/>
            <ac:cxnSpMk id="17" creationId="{3A14E45D-CBCF-D55C-F623-10AA06906313}"/>
          </ac:cxnSpMkLst>
        </pc:cxnChg>
        <pc:cxnChg chg="del">
          <ac:chgData name="Nguyen Bich Ngoc" userId="66b5d03f9f54eb73" providerId="LiveId" clId="{A3EABEC0-1206-437E-98EA-E0A5F59013FD}" dt="2024-06-15T16:52:20.883" v="6643" actId="478"/>
          <ac:cxnSpMkLst>
            <pc:docMk/>
            <pc:sldMk cId="2609248093" sldId="483"/>
            <ac:cxnSpMk id="21" creationId="{E76134BC-69FF-01D7-3944-834D96981994}"/>
          </ac:cxnSpMkLst>
        </pc:cxnChg>
        <pc:cxnChg chg="del">
          <ac:chgData name="Nguyen Bich Ngoc" userId="66b5d03f9f54eb73" providerId="LiveId" clId="{A3EABEC0-1206-437E-98EA-E0A5F59013FD}" dt="2024-06-15T16:52:20.883" v="6643" actId="478"/>
          <ac:cxnSpMkLst>
            <pc:docMk/>
            <pc:sldMk cId="2609248093" sldId="483"/>
            <ac:cxnSpMk id="33" creationId="{9B6285B2-192B-06B2-40AE-EA207BDEE9C1}"/>
          </ac:cxnSpMkLst>
        </pc:cxnChg>
      </pc:sldChg>
      <pc:sldChg chg="add">
        <pc:chgData name="Nguyen Bich Ngoc" userId="66b5d03f9f54eb73" providerId="LiveId" clId="{A3EABEC0-1206-437E-98EA-E0A5F59013FD}" dt="2024-06-15T17:00:17.319" v="7018" actId="2890"/>
        <pc:sldMkLst>
          <pc:docMk/>
          <pc:sldMk cId="4003484583" sldId="484"/>
        </pc:sldMkLst>
      </pc:sldChg>
      <pc:sldChg chg="addSp delSp modSp add mod">
        <pc:chgData name="Nguyen Bich Ngoc" userId="66b5d03f9f54eb73" providerId="LiveId" clId="{A3EABEC0-1206-437E-98EA-E0A5F59013FD}" dt="2024-06-15T17:07:29.090" v="7287" actId="20577"/>
        <pc:sldMkLst>
          <pc:docMk/>
          <pc:sldMk cId="2099586938" sldId="485"/>
        </pc:sldMkLst>
        <pc:spChg chg="del">
          <ac:chgData name="Nguyen Bich Ngoc" userId="66b5d03f9f54eb73" providerId="LiveId" clId="{A3EABEC0-1206-437E-98EA-E0A5F59013FD}" dt="2024-06-15T17:05:39.922" v="7209" actId="478"/>
          <ac:spMkLst>
            <pc:docMk/>
            <pc:sldMk cId="2099586938" sldId="485"/>
            <ac:spMk id="2" creationId="{F1D72D62-0D06-3B2B-D0C9-48411FBCE2AE}"/>
          </ac:spMkLst>
        </pc:spChg>
        <pc:spChg chg="mod">
          <ac:chgData name="Nguyen Bich Ngoc" userId="66b5d03f9f54eb73" providerId="LiveId" clId="{A3EABEC0-1206-437E-98EA-E0A5F59013FD}" dt="2024-06-15T17:00:59.409" v="7077" actId="20577"/>
          <ac:spMkLst>
            <pc:docMk/>
            <pc:sldMk cId="2099586938" sldId="485"/>
            <ac:spMk id="6" creationId="{3E6D6FEB-88CB-0229-1B3F-9CFB28C57759}"/>
          </ac:spMkLst>
        </pc:spChg>
        <pc:spChg chg="mod">
          <ac:chgData name="Nguyen Bich Ngoc" userId="66b5d03f9f54eb73" providerId="LiveId" clId="{A3EABEC0-1206-437E-98EA-E0A5F59013FD}" dt="2024-06-15T17:07:29.090" v="7287" actId="20577"/>
          <ac:spMkLst>
            <pc:docMk/>
            <pc:sldMk cId="2099586938" sldId="485"/>
            <ac:spMk id="7" creationId="{641C623B-EEF8-E7C1-37BB-5FB61E5374C8}"/>
          </ac:spMkLst>
        </pc:spChg>
        <pc:spChg chg="add mod">
          <ac:chgData name="Nguyen Bich Ngoc" userId="66b5d03f9f54eb73" providerId="LiveId" clId="{A3EABEC0-1206-437E-98EA-E0A5F59013FD}" dt="2024-06-15T17:07:14.063" v="7255" actId="1076"/>
          <ac:spMkLst>
            <pc:docMk/>
            <pc:sldMk cId="2099586938" sldId="485"/>
            <ac:spMk id="8" creationId="{7B7046B8-19BA-3F0E-FCFE-358ABAA6A101}"/>
          </ac:spMkLst>
        </pc:spChg>
        <pc:spChg chg="mod">
          <ac:chgData name="Nguyen Bich Ngoc" userId="66b5d03f9f54eb73" providerId="LiveId" clId="{A3EABEC0-1206-437E-98EA-E0A5F59013FD}" dt="2024-06-15T17:05:51.350" v="7210" actId="1076"/>
          <ac:spMkLst>
            <pc:docMk/>
            <pc:sldMk cId="2099586938" sldId="485"/>
            <ac:spMk id="10" creationId="{71A3E906-1A78-FEA8-2E3F-F625E8EEC830}"/>
          </ac:spMkLst>
        </pc:spChg>
        <pc:spChg chg="mod">
          <ac:chgData name="Nguyen Bich Ngoc" userId="66b5d03f9f54eb73" providerId="LiveId" clId="{A3EABEC0-1206-437E-98EA-E0A5F59013FD}" dt="2024-06-15T17:06:50.761" v="7252" actId="20577"/>
          <ac:spMkLst>
            <pc:docMk/>
            <pc:sldMk cId="2099586938" sldId="485"/>
            <ac:spMk id="12" creationId="{254F926E-E714-87E9-DA22-0B248A49784F}"/>
          </ac:spMkLst>
        </pc:spChg>
        <pc:spChg chg="mod">
          <ac:chgData name="Nguyen Bich Ngoc" userId="66b5d03f9f54eb73" providerId="LiveId" clId="{A3EABEC0-1206-437E-98EA-E0A5F59013FD}" dt="2024-06-15T17:02:37.541" v="7136" actId="20577"/>
          <ac:spMkLst>
            <pc:docMk/>
            <pc:sldMk cId="2099586938" sldId="485"/>
            <ac:spMk id="16" creationId="{DE948FEE-A2C0-8FEC-DAEB-A4AD157DD2B5}"/>
          </ac:spMkLst>
        </pc:spChg>
        <pc:graphicFrameChg chg="add mod">
          <ac:chgData name="Nguyen Bich Ngoc" userId="66b5d03f9f54eb73" providerId="LiveId" clId="{A3EABEC0-1206-437E-98EA-E0A5F59013FD}" dt="2024-06-15T17:07:00.665" v="7253" actId="1076"/>
          <ac:graphicFrameMkLst>
            <pc:docMk/>
            <pc:sldMk cId="2099586938" sldId="485"/>
            <ac:graphicFrameMk id="3" creationId="{6DFD86B4-8B6F-E346-A221-93B5B890CE27}"/>
          </ac:graphicFrameMkLst>
        </pc:graphicFrameChg>
      </pc:sldChg>
      <pc:sldChg chg="addSp delSp modSp add mod">
        <pc:chgData name="Nguyen Bich Ngoc" userId="66b5d03f9f54eb73" providerId="LiveId" clId="{A3EABEC0-1206-437E-98EA-E0A5F59013FD}" dt="2024-06-15T17:17:26.898" v="7692" actId="478"/>
        <pc:sldMkLst>
          <pc:docMk/>
          <pc:sldMk cId="3120933141" sldId="486"/>
        </pc:sldMkLst>
        <pc:spChg chg="mod">
          <ac:chgData name="Nguyen Bich Ngoc" userId="66b5d03f9f54eb73" providerId="LiveId" clId="{A3EABEC0-1206-437E-98EA-E0A5F59013FD}" dt="2024-06-15T17:09:57.002" v="7422" actId="20577"/>
          <ac:spMkLst>
            <pc:docMk/>
            <pc:sldMk cId="3120933141" sldId="486"/>
            <ac:spMk id="6" creationId="{3E6D6FEB-88CB-0229-1B3F-9CFB28C57759}"/>
          </ac:spMkLst>
        </pc:spChg>
        <pc:spChg chg="mod">
          <ac:chgData name="Nguyen Bich Ngoc" userId="66b5d03f9f54eb73" providerId="LiveId" clId="{A3EABEC0-1206-437E-98EA-E0A5F59013FD}" dt="2024-06-15T17:10:37.883" v="7536" actId="20577"/>
          <ac:spMkLst>
            <pc:docMk/>
            <pc:sldMk cId="3120933141" sldId="486"/>
            <ac:spMk id="7" creationId="{641C623B-EEF8-E7C1-37BB-5FB61E5374C8}"/>
          </ac:spMkLst>
        </pc:spChg>
        <pc:spChg chg="del">
          <ac:chgData name="Nguyen Bich Ngoc" userId="66b5d03f9f54eb73" providerId="LiveId" clId="{A3EABEC0-1206-437E-98EA-E0A5F59013FD}" dt="2024-06-15T17:11:36.866" v="7567" actId="478"/>
          <ac:spMkLst>
            <pc:docMk/>
            <pc:sldMk cId="3120933141" sldId="486"/>
            <ac:spMk id="8" creationId="{7B7046B8-19BA-3F0E-FCFE-358ABAA6A101}"/>
          </ac:spMkLst>
        </pc:spChg>
        <pc:spChg chg="add del mod">
          <ac:chgData name="Nguyen Bich Ngoc" userId="66b5d03f9f54eb73" providerId="LiveId" clId="{A3EABEC0-1206-437E-98EA-E0A5F59013FD}" dt="2024-06-15T17:17:26.898" v="7692" actId="478"/>
          <ac:spMkLst>
            <pc:docMk/>
            <pc:sldMk cId="3120933141" sldId="486"/>
            <ac:spMk id="9" creationId="{47F7FFE9-0ACC-F2FE-1669-D95E4524D59B}"/>
          </ac:spMkLst>
        </pc:spChg>
        <pc:spChg chg="del mod">
          <ac:chgData name="Nguyen Bich Ngoc" userId="66b5d03f9f54eb73" providerId="LiveId" clId="{A3EABEC0-1206-437E-98EA-E0A5F59013FD}" dt="2024-06-15T17:17:15.610" v="7689" actId="478"/>
          <ac:spMkLst>
            <pc:docMk/>
            <pc:sldMk cId="3120933141" sldId="486"/>
            <ac:spMk id="10" creationId="{71A3E906-1A78-FEA8-2E3F-F625E8EEC830}"/>
          </ac:spMkLst>
        </pc:spChg>
        <pc:spChg chg="add del mod">
          <ac:chgData name="Nguyen Bich Ngoc" userId="66b5d03f9f54eb73" providerId="LiveId" clId="{A3EABEC0-1206-437E-98EA-E0A5F59013FD}" dt="2024-06-15T17:17:23.401" v="7691" actId="478"/>
          <ac:spMkLst>
            <pc:docMk/>
            <pc:sldMk cId="3120933141" sldId="486"/>
            <ac:spMk id="11" creationId="{94FF7029-2DC3-F146-7ACB-2339738F9567}"/>
          </ac:spMkLst>
        </pc:spChg>
        <pc:spChg chg="del mod">
          <ac:chgData name="Nguyen Bich Ngoc" userId="66b5d03f9f54eb73" providerId="LiveId" clId="{A3EABEC0-1206-437E-98EA-E0A5F59013FD}" dt="2024-06-15T17:17:19.993" v="7690" actId="478"/>
          <ac:spMkLst>
            <pc:docMk/>
            <pc:sldMk cId="3120933141" sldId="486"/>
            <ac:spMk id="12" creationId="{254F926E-E714-87E9-DA22-0B248A49784F}"/>
          </ac:spMkLst>
        </pc:spChg>
        <pc:spChg chg="mod">
          <ac:chgData name="Nguyen Bich Ngoc" userId="66b5d03f9f54eb73" providerId="LiveId" clId="{A3EABEC0-1206-437E-98EA-E0A5F59013FD}" dt="2024-06-15T17:11:44.546" v="7577" actId="1036"/>
          <ac:spMkLst>
            <pc:docMk/>
            <pc:sldMk cId="3120933141" sldId="486"/>
            <ac:spMk id="16" creationId="{DE948FEE-A2C0-8FEC-DAEB-A4AD157DD2B5}"/>
          </ac:spMkLst>
        </pc:spChg>
        <pc:graphicFrameChg chg="del">
          <ac:chgData name="Nguyen Bich Ngoc" userId="66b5d03f9f54eb73" providerId="LiveId" clId="{A3EABEC0-1206-437E-98EA-E0A5F59013FD}" dt="2024-06-15T17:11:33.114" v="7566" actId="478"/>
          <ac:graphicFrameMkLst>
            <pc:docMk/>
            <pc:sldMk cId="3120933141" sldId="486"/>
            <ac:graphicFrameMk id="3" creationId="{6DFD86B4-8B6F-E346-A221-93B5B890CE27}"/>
          </ac:graphicFrameMkLst>
        </pc:graphicFrameChg>
      </pc:sldChg>
      <pc:sldChg chg="add">
        <pc:chgData name="Nguyen Bich Ngoc" userId="66b5d03f9f54eb73" providerId="LiveId" clId="{A3EABEC0-1206-437E-98EA-E0A5F59013FD}" dt="2024-06-15T17:16:54.954" v="7687" actId="2890"/>
        <pc:sldMkLst>
          <pc:docMk/>
          <pc:sldMk cId="3172110831" sldId="487"/>
        </pc:sldMkLst>
      </pc:sldChg>
      <pc:sldChg chg="addSp delSp modSp add mod">
        <pc:chgData name="Nguyen Bich Ngoc" userId="66b5d03f9f54eb73" providerId="LiveId" clId="{A3EABEC0-1206-437E-98EA-E0A5F59013FD}" dt="2024-06-15T17:20:20.934" v="7750" actId="1076"/>
        <pc:sldMkLst>
          <pc:docMk/>
          <pc:sldMk cId="1568523491" sldId="488"/>
        </pc:sldMkLst>
        <pc:spChg chg="del">
          <ac:chgData name="Nguyen Bich Ngoc" userId="66b5d03f9f54eb73" providerId="LiveId" clId="{A3EABEC0-1206-437E-98EA-E0A5F59013FD}" dt="2024-06-15T17:17:43.521" v="7694" actId="478"/>
          <ac:spMkLst>
            <pc:docMk/>
            <pc:sldMk cId="1568523491" sldId="488"/>
            <ac:spMk id="9" creationId="{47F7FFE9-0ACC-F2FE-1669-D95E4524D59B}"/>
          </ac:spMkLst>
        </pc:spChg>
        <pc:spChg chg="del">
          <ac:chgData name="Nguyen Bich Ngoc" userId="66b5d03f9f54eb73" providerId="LiveId" clId="{A3EABEC0-1206-437E-98EA-E0A5F59013FD}" dt="2024-06-15T17:17:36.009" v="7693" actId="478"/>
          <ac:spMkLst>
            <pc:docMk/>
            <pc:sldMk cId="1568523491" sldId="488"/>
            <ac:spMk id="10" creationId="{71A3E906-1A78-FEA8-2E3F-F625E8EEC830}"/>
          </ac:spMkLst>
        </pc:spChg>
        <pc:spChg chg="del">
          <ac:chgData name="Nguyen Bich Ngoc" userId="66b5d03f9f54eb73" providerId="LiveId" clId="{A3EABEC0-1206-437E-98EA-E0A5F59013FD}" dt="2024-06-15T17:17:48.217" v="7696" actId="478"/>
          <ac:spMkLst>
            <pc:docMk/>
            <pc:sldMk cId="1568523491" sldId="488"/>
            <ac:spMk id="11" creationId="{94FF7029-2DC3-F146-7ACB-2339738F9567}"/>
          </ac:spMkLst>
        </pc:spChg>
        <pc:spChg chg="del">
          <ac:chgData name="Nguyen Bich Ngoc" userId="66b5d03f9f54eb73" providerId="LiveId" clId="{A3EABEC0-1206-437E-98EA-E0A5F59013FD}" dt="2024-06-15T17:17:45.810" v="7695" actId="478"/>
          <ac:spMkLst>
            <pc:docMk/>
            <pc:sldMk cId="1568523491" sldId="488"/>
            <ac:spMk id="12" creationId="{254F926E-E714-87E9-DA22-0B248A49784F}"/>
          </ac:spMkLst>
        </pc:spChg>
        <pc:spChg chg="mod">
          <ac:chgData name="Nguyen Bich Ngoc" userId="66b5d03f9f54eb73" providerId="LiveId" clId="{A3EABEC0-1206-437E-98EA-E0A5F59013FD}" dt="2024-06-15T17:19:17.603" v="7742" actId="20577"/>
          <ac:spMkLst>
            <pc:docMk/>
            <pc:sldMk cId="1568523491" sldId="488"/>
            <ac:spMk id="16" creationId="{DE948FEE-A2C0-8FEC-DAEB-A4AD157DD2B5}"/>
          </ac:spMkLst>
        </pc:spChg>
        <pc:picChg chg="add mod">
          <ac:chgData name="Nguyen Bich Ngoc" userId="66b5d03f9f54eb73" providerId="LiveId" clId="{A3EABEC0-1206-437E-98EA-E0A5F59013FD}" dt="2024-06-15T17:20:20.934" v="7750" actId="1076"/>
          <ac:picMkLst>
            <pc:docMk/>
            <pc:sldMk cId="1568523491" sldId="488"/>
            <ac:picMk id="3" creationId="{4DA4E0EF-A444-12F4-E833-73EEA0F4D8FE}"/>
          </ac:picMkLst>
        </pc:picChg>
      </pc:sldChg>
      <pc:sldMasterChg chg="modSp mod modSldLayout">
        <pc:chgData name="Nguyen Bich Ngoc" userId="66b5d03f9f54eb73" providerId="LiveId" clId="{A3EABEC0-1206-437E-98EA-E0A5F59013FD}" dt="2024-06-15T09:35:56.570" v="3478" actId="20577"/>
        <pc:sldMasterMkLst>
          <pc:docMk/>
          <pc:sldMasterMk cId="3924698884" sldId="2147483648"/>
        </pc:sldMasterMkLst>
        <pc:spChg chg="mod">
          <ac:chgData name="Nguyen Bich Ngoc" userId="66b5d03f9f54eb73" providerId="LiveId" clId="{A3EABEC0-1206-437E-98EA-E0A5F59013FD}" dt="2024-06-15T09:35:43.586" v="3466" actId="20577"/>
          <ac:spMkLst>
            <pc:docMk/>
            <pc:sldMasterMk cId="3924698884" sldId="2147483648"/>
            <ac:spMk id="5" creationId="{128E07AC-D8A5-5389-7C17-3A18D6D6AAAB}"/>
          </ac:spMkLst>
        </pc:spChg>
        <pc:sldLayoutChg chg="modSp mod">
          <pc:chgData name="Nguyen Bich Ngoc" userId="66b5d03f9f54eb73" providerId="LiveId" clId="{A3EABEC0-1206-437E-98EA-E0A5F59013FD}" dt="2024-06-15T09:34:56.788" v="3442" actId="20577"/>
          <pc:sldLayoutMkLst>
            <pc:docMk/>
            <pc:sldMasterMk cId="3924698884" sldId="2147483648"/>
            <pc:sldLayoutMk cId="2486674459" sldId="2147483650"/>
          </pc:sldLayoutMkLst>
          <pc:spChg chg="mod">
            <ac:chgData name="Nguyen Bich Ngoc" userId="66b5d03f9f54eb73" providerId="LiveId" clId="{A3EABEC0-1206-437E-98EA-E0A5F59013FD}" dt="2024-06-15T09:34:56.788" v="3442" actId="20577"/>
            <ac:spMkLst>
              <pc:docMk/>
              <pc:sldMasterMk cId="3924698884" sldId="2147483648"/>
              <pc:sldLayoutMk cId="2486674459" sldId="2147483650"/>
              <ac:spMk id="5" creationId="{34F50A39-48D8-32C7-84D5-B6FAD62EB663}"/>
            </ac:spMkLst>
          </pc:spChg>
        </pc:sldLayoutChg>
        <pc:sldLayoutChg chg="modSp mod">
          <pc:chgData name="Nguyen Bich Ngoc" userId="66b5d03f9f54eb73" providerId="LiveId" clId="{A3EABEC0-1206-437E-98EA-E0A5F59013FD}" dt="2024-06-15T09:35:31.960" v="3454" actId="20577"/>
          <pc:sldLayoutMkLst>
            <pc:docMk/>
            <pc:sldMasterMk cId="3924698884" sldId="2147483648"/>
            <pc:sldLayoutMk cId="1252753356" sldId="2147483651"/>
          </pc:sldLayoutMkLst>
          <pc:spChg chg="mod">
            <ac:chgData name="Nguyen Bich Ngoc" userId="66b5d03f9f54eb73" providerId="LiveId" clId="{A3EABEC0-1206-437E-98EA-E0A5F59013FD}" dt="2024-06-15T09:35:31.960" v="3454" actId="20577"/>
            <ac:spMkLst>
              <pc:docMk/>
              <pc:sldMasterMk cId="3924698884" sldId="2147483648"/>
              <pc:sldLayoutMk cId="1252753356" sldId="2147483651"/>
              <ac:spMk id="5" creationId="{5131952F-1BDB-968A-2540-1C8B2EED5D57}"/>
            </ac:spMkLst>
          </pc:spChg>
        </pc:sldLayoutChg>
        <pc:sldLayoutChg chg="modSp mod">
          <pc:chgData name="Nguyen Bich Ngoc" userId="66b5d03f9f54eb73" providerId="LiveId" clId="{A3EABEC0-1206-437E-98EA-E0A5F59013FD}" dt="2024-06-15T09:35:56.570" v="3478" actId="20577"/>
          <pc:sldLayoutMkLst>
            <pc:docMk/>
            <pc:sldMasterMk cId="3924698884" sldId="2147483648"/>
            <pc:sldLayoutMk cId="642864273" sldId="2147483652"/>
          </pc:sldLayoutMkLst>
          <pc:spChg chg="mod">
            <ac:chgData name="Nguyen Bich Ngoc" userId="66b5d03f9f54eb73" providerId="LiveId" clId="{A3EABEC0-1206-437E-98EA-E0A5F59013FD}" dt="2024-06-15T09:35:56.570" v="3478" actId="20577"/>
            <ac:spMkLst>
              <pc:docMk/>
              <pc:sldMasterMk cId="3924698884" sldId="2147483648"/>
              <pc:sldLayoutMk cId="642864273" sldId="2147483652"/>
              <ac:spMk id="6" creationId="{4414E04B-1BD1-5966-F388-8F3A9E5E249C}"/>
            </ac:spMkLst>
          </pc:spChg>
        </pc:sldLayoutChg>
      </pc:sldMasterChg>
    </pc:docChg>
  </pc:docChgLst>
  <pc:docChgLst>
    <pc:chgData name="Nguyen Bich Ngoc" userId="66b5d03f9f54eb73" providerId="LiveId" clId="{9FC2B96C-9498-49B6-BF7C-DDA78139B464}"/>
    <pc:docChg chg="undo custSel addSld delSld modSld">
      <pc:chgData name="Nguyen Bich Ngoc" userId="66b5d03f9f54eb73" providerId="LiveId" clId="{9FC2B96C-9498-49B6-BF7C-DDA78139B464}" dt="2024-06-22T17:06:48.914" v="1673" actId="47"/>
      <pc:docMkLst>
        <pc:docMk/>
      </pc:docMkLst>
      <pc:sldChg chg="del">
        <pc:chgData name="Nguyen Bich Ngoc" userId="66b5d03f9f54eb73" providerId="LiveId" clId="{9FC2B96C-9498-49B6-BF7C-DDA78139B464}" dt="2024-06-20T08:06:21.277" v="790" actId="47"/>
        <pc:sldMkLst>
          <pc:docMk/>
          <pc:sldMk cId="3323755417" sldId="314"/>
        </pc:sldMkLst>
      </pc:sldChg>
      <pc:sldChg chg="del">
        <pc:chgData name="Nguyen Bich Ngoc" userId="66b5d03f9f54eb73" providerId="LiveId" clId="{9FC2B96C-9498-49B6-BF7C-DDA78139B464}" dt="2024-06-20T08:06:18.652" v="789" actId="47"/>
        <pc:sldMkLst>
          <pc:docMk/>
          <pc:sldMk cId="2111273327" sldId="315"/>
        </pc:sldMkLst>
      </pc:sldChg>
      <pc:sldChg chg="del">
        <pc:chgData name="Nguyen Bich Ngoc" userId="66b5d03f9f54eb73" providerId="LiveId" clId="{9FC2B96C-9498-49B6-BF7C-DDA78139B464}" dt="2024-06-20T08:06:22.773" v="791" actId="47"/>
        <pc:sldMkLst>
          <pc:docMk/>
          <pc:sldMk cId="1246351052" sldId="316"/>
        </pc:sldMkLst>
      </pc:sldChg>
      <pc:sldChg chg="del">
        <pc:chgData name="Nguyen Bich Ngoc" userId="66b5d03f9f54eb73" providerId="LiveId" clId="{9FC2B96C-9498-49B6-BF7C-DDA78139B464}" dt="2024-06-20T08:06:23.664" v="792" actId="47"/>
        <pc:sldMkLst>
          <pc:docMk/>
          <pc:sldMk cId="759493372" sldId="317"/>
        </pc:sldMkLst>
      </pc:sldChg>
      <pc:sldChg chg="modNotesTx">
        <pc:chgData name="Nguyen Bich Ngoc" userId="66b5d03f9f54eb73" providerId="LiveId" clId="{9FC2B96C-9498-49B6-BF7C-DDA78139B464}" dt="2024-06-17T09:04:35.181" v="788" actId="20577"/>
        <pc:sldMkLst>
          <pc:docMk/>
          <pc:sldMk cId="2164897895" sldId="318"/>
        </pc:sldMkLst>
      </pc:sldChg>
      <pc:sldChg chg="del">
        <pc:chgData name="Nguyen Bich Ngoc" userId="66b5d03f9f54eb73" providerId="LiveId" clId="{9FC2B96C-9498-49B6-BF7C-DDA78139B464}" dt="2024-06-20T08:06:25.007" v="793" actId="47"/>
        <pc:sldMkLst>
          <pc:docMk/>
          <pc:sldMk cId="4151133503" sldId="319"/>
        </pc:sldMkLst>
      </pc:sldChg>
      <pc:sldChg chg="del">
        <pc:chgData name="Nguyen Bich Ngoc" userId="66b5d03f9f54eb73" providerId="LiveId" clId="{9FC2B96C-9498-49B6-BF7C-DDA78139B464}" dt="2024-06-20T08:06:33.935" v="800" actId="47"/>
        <pc:sldMkLst>
          <pc:docMk/>
          <pc:sldMk cId="37694134" sldId="320"/>
        </pc:sldMkLst>
      </pc:sldChg>
      <pc:sldChg chg="mod modShow modNotesTx">
        <pc:chgData name="Nguyen Bich Ngoc" userId="66b5d03f9f54eb73" providerId="LiveId" clId="{9FC2B96C-9498-49B6-BF7C-DDA78139B464}" dt="2024-06-17T09:02:17.573" v="360" actId="20577"/>
        <pc:sldMkLst>
          <pc:docMk/>
          <pc:sldMk cId="3953610978" sldId="321"/>
        </pc:sldMkLst>
      </pc:sldChg>
      <pc:sldChg chg="del">
        <pc:chgData name="Nguyen Bich Ngoc" userId="66b5d03f9f54eb73" providerId="LiveId" clId="{9FC2B96C-9498-49B6-BF7C-DDA78139B464}" dt="2024-06-20T08:06:30.597" v="797" actId="47"/>
        <pc:sldMkLst>
          <pc:docMk/>
          <pc:sldMk cId="2148254006" sldId="323"/>
        </pc:sldMkLst>
      </pc:sldChg>
      <pc:sldChg chg="del">
        <pc:chgData name="Nguyen Bich Ngoc" userId="66b5d03f9f54eb73" providerId="LiveId" clId="{9FC2B96C-9498-49B6-BF7C-DDA78139B464}" dt="2024-06-20T08:06:28.878" v="796" actId="47"/>
        <pc:sldMkLst>
          <pc:docMk/>
          <pc:sldMk cId="4144389325" sldId="324"/>
        </pc:sldMkLst>
      </pc:sldChg>
      <pc:sldChg chg="mod modShow">
        <pc:chgData name="Nguyen Bich Ngoc" userId="66b5d03f9f54eb73" providerId="LiveId" clId="{9FC2B96C-9498-49B6-BF7C-DDA78139B464}" dt="2024-06-20T08:07:22.950" v="801" actId="729"/>
        <pc:sldMkLst>
          <pc:docMk/>
          <pc:sldMk cId="1925334728" sldId="327"/>
        </pc:sldMkLst>
      </pc:sldChg>
      <pc:sldChg chg="addSp delSp modSp mod modShow">
        <pc:chgData name="Nguyen Bich Ngoc" userId="66b5d03f9f54eb73" providerId="LiveId" clId="{9FC2B96C-9498-49B6-BF7C-DDA78139B464}" dt="2024-06-22T13:17:49.425" v="1122" actId="478"/>
        <pc:sldMkLst>
          <pc:docMk/>
          <pc:sldMk cId="2612906613" sldId="328"/>
        </pc:sldMkLst>
        <pc:spChg chg="mod">
          <ac:chgData name="Nguyen Bich Ngoc" userId="66b5d03f9f54eb73" providerId="LiveId" clId="{9FC2B96C-9498-49B6-BF7C-DDA78139B464}" dt="2024-06-22T09:35:36.288" v="994" actId="20577"/>
          <ac:spMkLst>
            <pc:docMk/>
            <pc:sldMk cId="2612906613" sldId="328"/>
            <ac:spMk id="3" creationId="{3CF999AF-F0D9-29E1-00E2-58CE55685230}"/>
          </ac:spMkLst>
        </pc:spChg>
        <pc:spChg chg="del">
          <ac:chgData name="Nguyen Bich Ngoc" userId="66b5d03f9f54eb73" providerId="LiveId" clId="{9FC2B96C-9498-49B6-BF7C-DDA78139B464}" dt="2024-06-22T09:36:09.745" v="1031" actId="478"/>
          <ac:spMkLst>
            <pc:docMk/>
            <pc:sldMk cId="2612906613" sldId="328"/>
            <ac:spMk id="7" creationId="{A33450C0-DDAB-12E3-228B-C98D5A5FB9B2}"/>
          </ac:spMkLst>
        </pc:spChg>
        <pc:spChg chg="del">
          <ac:chgData name="Nguyen Bich Ngoc" userId="66b5d03f9f54eb73" providerId="LiveId" clId="{9FC2B96C-9498-49B6-BF7C-DDA78139B464}" dt="2024-06-22T09:36:13.164" v="1032" actId="478"/>
          <ac:spMkLst>
            <pc:docMk/>
            <pc:sldMk cId="2612906613" sldId="328"/>
            <ac:spMk id="24" creationId="{34E6B876-8573-7F41-DF79-B4545A02A52F}"/>
          </ac:spMkLst>
        </pc:spChg>
        <pc:spChg chg="del mod">
          <ac:chgData name="Nguyen Bich Ngoc" userId="66b5d03f9f54eb73" providerId="LiveId" clId="{9FC2B96C-9498-49B6-BF7C-DDA78139B464}" dt="2024-06-22T09:36:34.893" v="1035" actId="478"/>
          <ac:spMkLst>
            <pc:docMk/>
            <pc:sldMk cId="2612906613" sldId="328"/>
            <ac:spMk id="25" creationId="{11D2F094-17D2-42CB-E891-DC78D7A12F43}"/>
          </ac:spMkLst>
        </pc:spChg>
        <pc:spChg chg="del">
          <ac:chgData name="Nguyen Bich Ngoc" userId="66b5d03f9f54eb73" providerId="LiveId" clId="{9FC2B96C-9498-49B6-BF7C-DDA78139B464}" dt="2024-06-22T09:36:27.648" v="1033" actId="478"/>
          <ac:spMkLst>
            <pc:docMk/>
            <pc:sldMk cId="2612906613" sldId="328"/>
            <ac:spMk id="26" creationId="{C793624B-0A48-9D8C-FCE9-F8FB511A3EF7}"/>
          </ac:spMkLst>
        </pc:spChg>
        <pc:spChg chg="add del mod">
          <ac:chgData name="Nguyen Bich Ngoc" userId="66b5d03f9f54eb73" providerId="LiveId" clId="{9FC2B96C-9498-49B6-BF7C-DDA78139B464}" dt="2024-06-22T11:17:55.041" v="1054" actId="478"/>
          <ac:spMkLst>
            <pc:docMk/>
            <pc:sldMk cId="2612906613" sldId="328"/>
            <ac:spMk id="29" creationId="{C3316D82-3937-B78A-C337-5D3D5EAE12C1}"/>
          </ac:spMkLst>
        </pc:spChg>
        <pc:spChg chg="add del">
          <ac:chgData name="Nguyen Bich Ngoc" userId="66b5d03f9f54eb73" providerId="LiveId" clId="{9FC2B96C-9498-49B6-BF7C-DDA78139B464}" dt="2024-06-22T11:20:03.880" v="1056" actId="478"/>
          <ac:spMkLst>
            <pc:docMk/>
            <pc:sldMk cId="2612906613" sldId="328"/>
            <ac:spMk id="30" creationId="{79C3FEBE-C22C-AC20-325A-C6355EB00C07}"/>
          </ac:spMkLst>
        </pc:spChg>
        <pc:spChg chg="add del mod">
          <ac:chgData name="Nguyen Bich Ngoc" userId="66b5d03f9f54eb73" providerId="LiveId" clId="{9FC2B96C-9498-49B6-BF7C-DDA78139B464}" dt="2024-06-22T11:20:26.177" v="1060" actId="11529"/>
          <ac:spMkLst>
            <pc:docMk/>
            <pc:sldMk cId="2612906613" sldId="328"/>
            <ac:spMk id="35" creationId="{92D85335-A8E6-4E83-893B-6B150905BE1C}"/>
          </ac:spMkLst>
        </pc:spChg>
        <pc:spChg chg="add del mod">
          <ac:chgData name="Nguyen Bich Ngoc" userId="66b5d03f9f54eb73" providerId="LiveId" clId="{9FC2B96C-9498-49B6-BF7C-DDA78139B464}" dt="2024-06-22T11:22:41.663" v="1085" actId="478"/>
          <ac:spMkLst>
            <pc:docMk/>
            <pc:sldMk cId="2612906613" sldId="328"/>
            <ac:spMk id="44" creationId="{41F6AD1B-B117-9986-C679-5A88768AF2D4}"/>
          </ac:spMkLst>
        </pc:spChg>
        <pc:spChg chg="add del">
          <ac:chgData name="Nguyen Bich Ngoc" userId="66b5d03f9f54eb73" providerId="LiveId" clId="{9FC2B96C-9498-49B6-BF7C-DDA78139B464}" dt="2024-06-22T11:23:46.413" v="1111" actId="478"/>
          <ac:spMkLst>
            <pc:docMk/>
            <pc:sldMk cId="2612906613" sldId="328"/>
            <ac:spMk id="54" creationId="{E9D7206F-4C11-AD27-B15D-08412737F7B1}"/>
          </ac:spMkLst>
        </pc:spChg>
        <pc:spChg chg="add mod">
          <ac:chgData name="Nguyen Bich Ngoc" userId="66b5d03f9f54eb73" providerId="LiveId" clId="{9FC2B96C-9498-49B6-BF7C-DDA78139B464}" dt="2024-06-22T11:24:48.335" v="1121" actId="692"/>
          <ac:spMkLst>
            <pc:docMk/>
            <pc:sldMk cId="2612906613" sldId="328"/>
            <ac:spMk id="57" creationId="{125F1770-00C6-1C9A-F024-BD6E57E92FB3}"/>
          </ac:spMkLst>
        </pc:spChg>
        <pc:inkChg chg="del">
          <ac:chgData name="Nguyen Bich Ngoc" userId="66b5d03f9f54eb73" providerId="LiveId" clId="{9FC2B96C-9498-49B6-BF7C-DDA78139B464}" dt="2024-06-22T13:17:49.425" v="1122" actId="478"/>
          <ac:inkMkLst>
            <pc:docMk/>
            <pc:sldMk cId="2612906613" sldId="328"/>
            <ac:inkMk id="6" creationId="{430CC8EA-9323-FF83-259F-EB4BDFFD9912}"/>
          </ac:inkMkLst>
        </pc:inkChg>
        <pc:inkChg chg="del">
          <ac:chgData name="Nguyen Bich Ngoc" userId="66b5d03f9f54eb73" providerId="LiveId" clId="{9FC2B96C-9498-49B6-BF7C-DDA78139B464}" dt="2024-06-20T08:29:17.364" v="802" actId="478"/>
          <ac:inkMkLst>
            <pc:docMk/>
            <pc:sldMk cId="2612906613" sldId="328"/>
            <ac:inkMk id="16" creationId="{93451DB5-AC6F-EF59-2BE4-3998C587E2D0}"/>
          </ac:inkMkLst>
        </pc:inkChg>
        <pc:cxnChg chg="add del mod">
          <ac:chgData name="Nguyen Bich Ngoc" userId="66b5d03f9f54eb73" providerId="LiveId" clId="{9FC2B96C-9498-49B6-BF7C-DDA78139B464}" dt="2024-06-22T10:13:06.840" v="1051" actId="478"/>
          <ac:cxnSpMkLst>
            <pc:docMk/>
            <pc:sldMk cId="2612906613" sldId="328"/>
            <ac:cxnSpMk id="23" creationId="{F55999F6-588A-1D4F-434A-565A95E07FE5}"/>
          </ac:cxnSpMkLst>
        </pc:cxnChg>
        <pc:cxnChg chg="add del mod">
          <ac:chgData name="Nguyen Bich Ngoc" userId="66b5d03f9f54eb73" providerId="LiveId" clId="{9FC2B96C-9498-49B6-BF7C-DDA78139B464}" dt="2024-06-22T11:21:48.068" v="1069" actId="11529"/>
          <ac:cxnSpMkLst>
            <pc:docMk/>
            <pc:sldMk cId="2612906613" sldId="328"/>
            <ac:cxnSpMk id="46" creationId="{FDA655FC-B2F9-94B6-8923-E6A4D9DA905D}"/>
          </ac:cxnSpMkLst>
        </pc:cxnChg>
        <pc:cxnChg chg="add del mod">
          <ac:chgData name="Nguyen Bich Ngoc" userId="66b5d03f9f54eb73" providerId="LiveId" clId="{9FC2B96C-9498-49B6-BF7C-DDA78139B464}" dt="2024-06-22T11:24:15.944" v="1114" actId="478"/>
          <ac:cxnSpMkLst>
            <pc:docMk/>
            <pc:sldMk cId="2612906613" sldId="328"/>
            <ac:cxnSpMk id="48" creationId="{02F1D5DA-1E5C-3FDB-2284-1D44143164D0}"/>
          </ac:cxnSpMkLst>
        </pc:cxnChg>
        <pc:cxnChg chg="add del mod">
          <ac:chgData name="Nguyen Bich Ngoc" userId="66b5d03f9f54eb73" providerId="LiveId" clId="{9FC2B96C-9498-49B6-BF7C-DDA78139B464}" dt="2024-06-22T11:24:20.835" v="1117" actId="478"/>
          <ac:cxnSpMkLst>
            <pc:docMk/>
            <pc:sldMk cId="2612906613" sldId="328"/>
            <ac:cxnSpMk id="50" creationId="{6E2721AC-D39A-944D-37DC-C4F24B94613C}"/>
          </ac:cxnSpMkLst>
        </pc:cxnChg>
        <pc:cxnChg chg="add del mod">
          <ac:chgData name="Nguyen Bich Ngoc" userId="66b5d03f9f54eb73" providerId="LiveId" clId="{9FC2B96C-9498-49B6-BF7C-DDA78139B464}" dt="2024-06-22T11:24:18.538" v="1116" actId="478"/>
          <ac:cxnSpMkLst>
            <pc:docMk/>
            <pc:sldMk cId="2612906613" sldId="328"/>
            <ac:cxnSpMk id="51" creationId="{AEFE74F8-C4C8-16DC-9DDF-D961F6F8C386}"/>
          </ac:cxnSpMkLst>
        </pc:cxnChg>
      </pc:sldChg>
      <pc:sldChg chg="mod modShow">
        <pc:chgData name="Nguyen Bich Ngoc" userId="66b5d03f9f54eb73" providerId="LiveId" clId="{9FC2B96C-9498-49B6-BF7C-DDA78139B464}" dt="2024-06-17T08:01:07.721" v="279" actId="729"/>
        <pc:sldMkLst>
          <pc:docMk/>
          <pc:sldMk cId="3976741112" sldId="329"/>
        </pc:sldMkLst>
      </pc:sldChg>
      <pc:sldChg chg="mod modShow">
        <pc:chgData name="Nguyen Bich Ngoc" userId="66b5d03f9f54eb73" providerId="LiveId" clId="{9FC2B96C-9498-49B6-BF7C-DDA78139B464}" dt="2024-06-20T08:30:00.943" v="805" actId="729"/>
        <pc:sldMkLst>
          <pc:docMk/>
          <pc:sldMk cId="1978524558" sldId="332"/>
        </pc:sldMkLst>
      </pc:sldChg>
      <pc:sldChg chg="mod modShow">
        <pc:chgData name="Nguyen Bich Ngoc" userId="66b5d03f9f54eb73" providerId="LiveId" clId="{9FC2B96C-9498-49B6-BF7C-DDA78139B464}" dt="2024-06-17T08:00:58.839" v="276" actId="729"/>
        <pc:sldMkLst>
          <pc:docMk/>
          <pc:sldMk cId="3512936425" sldId="333"/>
        </pc:sldMkLst>
      </pc:sldChg>
      <pc:sldChg chg="mod modShow">
        <pc:chgData name="Nguyen Bich Ngoc" userId="66b5d03f9f54eb73" providerId="LiveId" clId="{9FC2B96C-9498-49B6-BF7C-DDA78139B464}" dt="2024-06-17T08:01:01.406" v="277" actId="729"/>
        <pc:sldMkLst>
          <pc:docMk/>
          <pc:sldMk cId="769477982" sldId="335"/>
        </pc:sldMkLst>
      </pc:sldChg>
      <pc:sldChg chg="mod modShow">
        <pc:chgData name="Nguyen Bich Ngoc" userId="66b5d03f9f54eb73" providerId="LiveId" clId="{9FC2B96C-9498-49B6-BF7C-DDA78139B464}" dt="2024-06-17T08:01:04.049" v="278" actId="729"/>
        <pc:sldMkLst>
          <pc:docMk/>
          <pc:sldMk cId="2950139512" sldId="336"/>
        </pc:sldMkLst>
      </pc:sldChg>
      <pc:sldChg chg="del">
        <pc:chgData name="Nguyen Bich Ngoc" userId="66b5d03f9f54eb73" providerId="LiveId" clId="{9FC2B96C-9498-49B6-BF7C-DDA78139B464}" dt="2024-06-21T08:42:26.545" v="867" actId="47"/>
        <pc:sldMkLst>
          <pc:docMk/>
          <pc:sldMk cId="524217036" sldId="383"/>
        </pc:sldMkLst>
      </pc:sldChg>
      <pc:sldChg chg="del">
        <pc:chgData name="Nguyen Bich Ngoc" userId="66b5d03f9f54eb73" providerId="LiveId" clId="{9FC2B96C-9498-49B6-BF7C-DDA78139B464}" dt="2024-06-20T08:06:26.414" v="794" actId="47"/>
        <pc:sldMkLst>
          <pc:docMk/>
          <pc:sldMk cId="3965881497" sldId="400"/>
        </pc:sldMkLst>
      </pc:sldChg>
      <pc:sldChg chg="del">
        <pc:chgData name="Nguyen Bich Ngoc" userId="66b5d03f9f54eb73" providerId="LiveId" clId="{9FC2B96C-9498-49B6-BF7C-DDA78139B464}" dt="2024-06-20T08:06:27.831" v="795" actId="47"/>
        <pc:sldMkLst>
          <pc:docMk/>
          <pc:sldMk cId="2365705177" sldId="401"/>
        </pc:sldMkLst>
      </pc:sldChg>
      <pc:sldChg chg="del">
        <pc:chgData name="Nguyen Bich Ngoc" userId="66b5d03f9f54eb73" providerId="LiveId" clId="{9FC2B96C-9498-49B6-BF7C-DDA78139B464}" dt="2024-06-20T08:06:31.951" v="798" actId="47"/>
        <pc:sldMkLst>
          <pc:docMk/>
          <pc:sldMk cId="876102696" sldId="402"/>
        </pc:sldMkLst>
      </pc:sldChg>
      <pc:sldChg chg="del">
        <pc:chgData name="Nguyen Bich Ngoc" userId="66b5d03f9f54eb73" providerId="LiveId" clId="{9FC2B96C-9498-49B6-BF7C-DDA78139B464}" dt="2024-06-20T08:06:32.889" v="799" actId="47"/>
        <pc:sldMkLst>
          <pc:docMk/>
          <pc:sldMk cId="214091301" sldId="403"/>
        </pc:sldMkLst>
      </pc:sldChg>
      <pc:sldChg chg="delSp mod modShow">
        <pc:chgData name="Nguyen Bich Ngoc" userId="66b5d03f9f54eb73" providerId="LiveId" clId="{9FC2B96C-9498-49B6-BF7C-DDA78139B464}" dt="2024-06-17T08:00:41.283" v="273" actId="478"/>
        <pc:sldMkLst>
          <pc:docMk/>
          <pc:sldMk cId="1375479924" sldId="405"/>
        </pc:sldMkLst>
        <pc:inkChg chg="del">
          <ac:chgData name="Nguyen Bich Ngoc" userId="66b5d03f9f54eb73" providerId="LiveId" clId="{9FC2B96C-9498-49B6-BF7C-DDA78139B464}" dt="2024-06-17T08:00:41.283" v="273" actId="478"/>
          <ac:inkMkLst>
            <pc:docMk/>
            <pc:sldMk cId="1375479924" sldId="405"/>
            <ac:inkMk id="3" creationId="{87C02DBD-9D28-D2EB-DE43-1328C50C5D6C}"/>
          </ac:inkMkLst>
        </pc:inkChg>
      </pc:sldChg>
      <pc:sldChg chg="delSp mod modShow">
        <pc:chgData name="Nguyen Bich Ngoc" userId="66b5d03f9f54eb73" providerId="LiveId" clId="{9FC2B96C-9498-49B6-BF7C-DDA78139B464}" dt="2024-06-17T08:00:53.619" v="275" actId="729"/>
        <pc:sldMkLst>
          <pc:docMk/>
          <pc:sldMk cId="2645709569" sldId="406"/>
        </pc:sldMkLst>
        <pc:inkChg chg="del">
          <ac:chgData name="Nguyen Bich Ngoc" userId="66b5d03f9f54eb73" providerId="LiveId" clId="{9FC2B96C-9498-49B6-BF7C-DDA78139B464}" dt="2024-06-17T08:00:50.193" v="274" actId="478"/>
          <ac:inkMkLst>
            <pc:docMk/>
            <pc:sldMk cId="2645709569" sldId="406"/>
            <ac:inkMk id="3" creationId="{45D0CCF4-A96A-1319-4804-EA47758ED0DC}"/>
          </ac:inkMkLst>
        </pc:inkChg>
      </pc:sldChg>
      <pc:sldChg chg="modSp mod modShow">
        <pc:chgData name="Nguyen Bich Ngoc" userId="66b5d03f9f54eb73" providerId="LiveId" clId="{9FC2B96C-9498-49B6-BF7C-DDA78139B464}" dt="2024-06-21T09:58:58.702" v="946"/>
        <pc:sldMkLst>
          <pc:docMk/>
          <pc:sldMk cId="1949769730" sldId="409"/>
        </pc:sldMkLst>
        <pc:spChg chg="mod">
          <ac:chgData name="Nguyen Bich Ngoc" userId="66b5d03f9f54eb73" providerId="LiveId" clId="{9FC2B96C-9498-49B6-BF7C-DDA78139B464}" dt="2024-06-21T09:58:58.702" v="946"/>
          <ac:spMkLst>
            <pc:docMk/>
            <pc:sldMk cId="1949769730" sldId="409"/>
            <ac:spMk id="4" creationId="{257A8E60-8F5D-AE5B-3491-265F69ED0E89}"/>
          </ac:spMkLst>
        </pc:spChg>
      </pc:sldChg>
      <pc:sldChg chg="mod modShow">
        <pc:chgData name="Nguyen Bich Ngoc" userId="66b5d03f9f54eb73" providerId="LiveId" clId="{9FC2B96C-9498-49B6-BF7C-DDA78139B464}" dt="2024-06-20T08:30:16.755" v="808" actId="729"/>
        <pc:sldMkLst>
          <pc:docMk/>
          <pc:sldMk cId="3732237107" sldId="410"/>
        </pc:sldMkLst>
      </pc:sldChg>
      <pc:sldChg chg="mod modShow">
        <pc:chgData name="Nguyen Bich Ngoc" userId="66b5d03f9f54eb73" providerId="LiveId" clId="{9FC2B96C-9498-49B6-BF7C-DDA78139B464}" dt="2024-06-20T08:30:08.411" v="807" actId="729"/>
        <pc:sldMkLst>
          <pc:docMk/>
          <pc:sldMk cId="756568385" sldId="428"/>
        </pc:sldMkLst>
      </pc:sldChg>
      <pc:sldChg chg="mod modShow modNotesTx">
        <pc:chgData name="Nguyen Bich Ngoc" userId="66b5d03f9f54eb73" providerId="LiveId" clId="{9FC2B96C-9498-49B6-BF7C-DDA78139B464}" dt="2024-06-20T08:31:00.718" v="864" actId="20577"/>
        <pc:sldMkLst>
          <pc:docMk/>
          <pc:sldMk cId="1124013707" sldId="429"/>
        </pc:sldMkLst>
      </pc:sldChg>
      <pc:sldChg chg="mod modShow">
        <pc:chgData name="Nguyen Bich Ngoc" userId="66b5d03f9f54eb73" providerId="LiveId" clId="{9FC2B96C-9498-49B6-BF7C-DDA78139B464}" dt="2024-06-21T09:57:28.560" v="869" actId="729"/>
        <pc:sldMkLst>
          <pc:docMk/>
          <pc:sldMk cId="3885023239" sldId="430"/>
        </pc:sldMkLst>
      </pc:sldChg>
      <pc:sldChg chg="del">
        <pc:chgData name="Nguyen Bich Ngoc" userId="66b5d03f9f54eb73" providerId="LiveId" clId="{9FC2B96C-9498-49B6-BF7C-DDA78139B464}" dt="2024-06-21T08:42:13.038" v="866" actId="47"/>
        <pc:sldMkLst>
          <pc:docMk/>
          <pc:sldMk cId="2351946813" sldId="447"/>
        </pc:sldMkLst>
      </pc:sldChg>
      <pc:sldChg chg="del mod modShow">
        <pc:chgData name="Nguyen Bich Ngoc" userId="66b5d03f9f54eb73" providerId="LiveId" clId="{9FC2B96C-9498-49B6-BF7C-DDA78139B464}" dt="2024-06-21T10:11:08.877" v="976" actId="47"/>
        <pc:sldMkLst>
          <pc:docMk/>
          <pc:sldMk cId="4053367684" sldId="449"/>
        </pc:sldMkLst>
      </pc:sldChg>
      <pc:sldChg chg="del">
        <pc:chgData name="Nguyen Bich Ngoc" userId="66b5d03f9f54eb73" providerId="LiveId" clId="{9FC2B96C-9498-49B6-BF7C-DDA78139B464}" dt="2024-06-21T08:42:07.667" v="865" actId="47"/>
        <pc:sldMkLst>
          <pc:docMk/>
          <pc:sldMk cId="3123605041" sldId="457"/>
        </pc:sldMkLst>
      </pc:sldChg>
      <pc:sldChg chg="modSp mod">
        <pc:chgData name="Nguyen Bich Ngoc" userId="66b5d03f9f54eb73" providerId="LiveId" clId="{9FC2B96C-9498-49B6-BF7C-DDA78139B464}" dt="2024-06-17T07:56:06.264" v="32" actId="20577"/>
        <pc:sldMkLst>
          <pc:docMk/>
          <pc:sldMk cId="3154868005" sldId="473"/>
        </pc:sldMkLst>
        <pc:graphicFrameChg chg="modGraphic">
          <ac:chgData name="Nguyen Bich Ngoc" userId="66b5d03f9f54eb73" providerId="LiveId" clId="{9FC2B96C-9498-49B6-BF7C-DDA78139B464}" dt="2024-06-17T07:56:06.264" v="32" actId="20577"/>
          <ac:graphicFrameMkLst>
            <pc:docMk/>
            <pc:sldMk cId="3154868005" sldId="473"/>
            <ac:graphicFrameMk id="14" creationId="{1FBA81B0-A563-1AF2-CB71-8F7D1F698C8F}"/>
          </ac:graphicFrameMkLst>
        </pc:graphicFrameChg>
      </pc:sldChg>
      <pc:sldChg chg="modNotesTx">
        <pc:chgData name="Nguyen Bich Ngoc" userId="66b5d03f9f54eb73" providerId="LiveId" clId="{9FC2B96C-9498-49B6-BF7C-DDA78139B464}" dt="2024-06-17T07:58:02.542" v="148" actId="20577"/>
        <pc:sldMkLst>
          <pc:docMk/>
          <pc:sldMk cId="1039294047" sldId="479"/>
        </pc:sldMkLst>
      </pc:sldChg>
      <pc:sldChg chg="modNotesTx">
        <pc:chgData name="Nguyen Bich Ngoc" userId="66b5d03f9f54eb73" providerId="LiveId" clId="{9FC2B96C-9498-49B6-BF7C-DDA78139B464}" dt="2024-06-17T07:58:14.859" v="208" actId="20577"/>
        <pc:sldMkLst>
          <pc:docMk/>
          <pc:sldMk cId="2841576038" sldId="480"/>
        </pc:sldMkLst>
      </pc:sldChg>
      <pc:sldChg chg="modNotesTx">
        <pc:chgData name="Nguyen Bich Ngoc" userId="66b5d03f9f54eb73" providerId="LiveId" clId="{9FC2B96C-9498-49B6-BF7C-DDA78139B464}" dt="2024-06-17T07:58:29.631" v="269" actId="20577"/>
        <pc:sldMkLst>
          <pc:docMk/>
          <pc:sldMk cId="831390956" sldId="481"/>
        </pc:sldMkLst>
      </pc:sldChg>
      <pc:sldChg chg="addSp delSp modSp add mod">
        <pc:chgData name="Nguyen Bich Ngoc" userId="66b5d03f9f54eb73" providerId="LiveId" clId="{9FC2B96C-9498-49B6-BF7C-DDA78139B464}" dt="2024-06-22T17:06:27.956" v="1672" actId="14100"/>
        <pc:sldMkLst>
          <pc:docMk/>
          <pc:sldMk cId="1248814154" sldId="489"/>
        </pc:sldMkLst>
        <pc:spChg chg="mod">
          <ac:chgData name="Nguyen Bich Ngoc" userId="66b5d03f9f54eb73" providerId="LiveId" clId="{9FC2B96C-9498-49B6-BF7C-DDA78139B464}" dt="2024-06-22T09:36:02.114" v="1030" actId="20577"/>
          <ac:spMkLst>
            <pc:docMk/>
            <pc:sldMk cId="1248814154" sldId="489"/>
            <ac:spMk id="2" creationId="{80738B5F-C854-DC29-727C-B8286B096D8E}"/>
          </ac:spMkLst>
        </pc:spChg>
        <pc:spChg chg="del">
          <ac:chgData name="Nguyen Bich Ngoc" userId="66b5d03f9f54eb73" providerId="LiveId" clId="{9FC2B96C-9498-49B6-BF7C-DDA78139B464}" dt="2024-06-22T09:49:11.766" v="1036" actId="478"/>
          <ac:spMkLst>
            <pc:docMk/>
            <pc:sldMk cId="1248814154" sldId="489"/>
            <ac:spMk id="3" creationId="{3CF999AF-F0D9-29E1-00E2-58CE55685230}"/>
          </ac:spMkLst>
        </pc:spChg>
        <pc:spChg chg="del">
          <ac:chgData name="Nguyen Bich Ngoc" userId="66b5d03f9f54eb73" providerId="LiveId" clId="{9FC2B96C-9498-49B6-BF7C-DDA78139B464}" dt="2024-06-22T09:49:17.421" v="1037" actId="478"/>
          <ac:spMkLst>
            <pc:docMk/>
            <pc:sldMk cId="1248814154" sldId="489"/>
            <ac:spMk id="7" creationId="{A33450C0-DDAB-12E3-228B-C98D5A5FB9B2}"/>
          </ac:spMkLst>
        </pc:spChg>
        <pc:spChg chg="del">
          <ac:chgData name="Nguyen Bich Ngoc" userId="66b5d03f9f54eb73" providerId="LiveId" clId="{9FC2B96C-9498-49B6-BF7C-DDA78139B464}" dt="2024-06-22T09:49:17.421" v="1037" actId="478"/>
          <ac:spMkLst>
            <pc:docMk/>
            <pc:sldMk cId="1248814154" sldId="489"/>
            <ac:spMk id="17" creationId="{FB8E14BA-D90B-5AA7-B191-4D0D49C312C7}"/>
          </ac:spMkLst>
        </pc:spChg>
        <pc:spChg chg="del">
          <ac:chgData name="Nguyen Bich Ngoc" userId="66b5d03f9f54eb73" providerId="LiveId" clId="{9FC2B96C-9498-49B6-BF7C-DDA78139B464}" dt="2024-06-22T09:49:17.421" v="1037" actId="478"/>
          <ac:spMkLst>
            <pc:docMk/>
            <pc:sldMk cId="1248814154" sldId="489"/>
            <ac:spMk id="18" creationId="{786B69E6-D0E6-11D4-7599-811B1C40D8EE}"/>
          </ac:spMkLst>
        </pc:spChg>
        <pc:spChg chg="add del mod">
          <ac:chgData name="Nguyen Bich Ngoc" userId="66b5d03f9f54eb73" providerId="LiveId" clId="{9FC2B96C-9498-49B6-BF7C-DDA78139B464}" dt="2024-06-22T09:49:19.841" v="1038" actId="22"/>
          <ac:spMkLst>
            <pc:docMk/>
            <pc:sldMk cId="1248814154" sldId="489"/>
            <ac:spMk id="23" creationId="{DAFA4BD0-ED17-BC80-9B5F-AC64B8395A02}"/>
          </ac:spMkLst>
        </pc:spChg>
        <pc:spChg chg="del">
          <ac:chgData name="Nguyen Bich Ngoc" userId="66b5d03f9f54eb73" providerId="LiveId" clId="{9FC2B96C-9498-49B6-BF7C-DDA78139B464}" dt="2024-06-22T09:49:17.421" v="1037" actId="478"/>
          <ac:spMkLst>
            <pc:docMk/>
            <pc:sldMk cId="1248814154" sldId="489"/>
            <ac:spMk id="24" creationId="{34E6B876-8573-7F41-DF79-B4545A02A52F}"/>
          </ac:spMkLst>
        </pc:spChg>
        <pc:spChg chg="del">
          <ac:chgData name="Nguyen Bich Ngoc" userId="66b5d03f9f54eb73" providerId="LiveId" clId="{9FC2B96C-9498-49B6-BF7C-DDA78139B464}" dt="2024-06-22T09:49:17.421" v="1037" actId="478"/>
          <ac:spMkLst>
            <pc:docMk/>
            <pc:sldMk cId="1248814154" sldId="489"/>
            <ac:spMk id="25" creationId="{11D2F094-17D2-42CB-E891-DC78D7A12F43}"/>
          </ac:spMkLst>
        </pc:spChg>
        <pc:spChg chg="del">
          <ac:chgData name="Nguyen Bich Ngoc" userId="66b5d03f9f54eb73" providerId="LiveId" clId="{9FC2B96C-9498-49B6-BF7C-DDA78139B464}" dt="2024-06-22T09:49:17.421" v="1037" actId="478"/>
          <ac:spMkLst>
            <pc:docMk/>
            <pc:sldMk cId="1248814154" sldId="489"/>
            <ac:spMk id="26" creationId="{C793624B-0A48-9D8C-FCE9-F8FB511A3EF7}"/>
          </ac:spMkLst>
        </pc:spChg>
        <pc:grpChg chg="del">
          <ac:chgData name="Nguyen Bich Ngoc" userId="66b5d03f9f54eb73" providerId="LiveId" clId="{9FC2B96C-9498-49B6-BF7C-DDA78139B464}" dt="2024-06-22T09:49:17.421" v="1037" actId="478"/>
          <ac:grpSpMkLst>
            <pc:docMk/>
            <pc:sldMk cId="1248814154" sldId="489"/>
            <ac:grpSpMk id="94" creationId="{9655EADE-08D5-39DC-77C3-4FB28ABBEB3A}"/>
          </ac:grpSpMkLst>
        </pc:grpChg>
        <pc:grpChg chg="del">
          <ac:chgData name="Nguyen Bich Ngoc" userId="66b5d03f9f54eb73" providerId="LiveId" clId="{9FC2B96C-9498-49B6-BF7C-DDA78139B464}" dt="2024-06-22T09:49:17.421" v="1037" actId="478"/>
          <ac:grpSpMkLst>
            <pc:docMk/>
            <pc:sldMk cId="1248814154" sldId="489"/>
            <ac:grpSpMk id="95" creationId="{DDADACA9-C60D-2024-9953-52556831FB23}"/>
          </ac:grpSpMkLst>
        </pc:grpChg>
        <pc:picChg chg="add mod ord">
          <ac:chgData name="Nguyen Bich Ngoc" userId="66b5d03f9f54eb73" providerId="LiveId" clId="{9FC2B96C-9498-49B6-BF7C-DDA78139B464}" dt="2024-06-22T09:49:24.032" v="1039" actId="1076"/>
          <ac:picMkLst>
            <pc:docMk/>
            <pc:sldMk cId="1248814154" sldId="489"/>
            <ac:picMk id="28" creationId="{5B2656E2-6AA8-12A9-86AF-9978C6D2BCBC}"/>
          </ac:picMkLst>
        </pc:picChg>
        <pc:picChg chg="add del mod">
          <ac:chgData name="Nguyen Bich Ngoc" userId="66b5d03f9f54eb73" providerId="LiveId" clId="{9FC2B96C-9498-49B6-BF7C-DDA78139B464}" dt="2024-06-22T17:04:03.655" v="1655" actId="478"/>
          <ac:picMkLst>
            <pc:docMk/>
            <pc:sldMk cId="1248814154" sldId="489"/>
            <ac:picMk id="30" creationId="{E17E406F-F4B2-B2E7-649F-EFC64DD213F2}"/>
          </ac:picMkLst>
        </pc:picChg>
        <pc:picChg chg="add del mod modCrop">
          <ac:chgData name="Nguyen Bich Ngoc" userId="66b5d03f9f54eb73" providerId="LiveId" clId="{9FC2B96C-9498-49B6-BF7C-DDA78139B464}" dt="2024-06-22T17:05:54.365" v="1663" actId="478"/>
          <ac:picMkLst>
            <pc:docMk/>
            <pc:sldMk cId="1248814154" sldId="489"/>
            <ac:picMk id="35" creationId="{E403A8BE-5A04-D3EE-5EC0-D588012D585B}"/>
          </ac:picMkLst>
        </pc:picChg>
        <pc:picChg chg="add mod modCrop">
          <ac:chgData name="Nguyen Bich Ngoc" userId="66b5d03f9f54eb73" providerId="LiveId" clId="{9FC2B96C-9498-49B6-BF7C-DDA78139B464}" dt="2024-06-22T17:06:27.956" v="1672" actId="14100"/>
          <ac:picMkLst>
            <pc:docMk/>
            <pc:sldMk cId="1248814154" sldId="489"/>
            <ac:picMk id="44" creationId="{8DDFB04C-2B3D-5EFF-2AA9-84D6B6A5C5CD}"/>
          </ac:picMkLst>
        </pc:picChg>
        <pc:inkChg chg="del">
          <ac:chgData name="Nguyen Bich Ngoc" userId="66b5d03f9f54eb73" providerId="LiveId" clId="{9FC2B96C-9498-49B6-BF7C-DDA78139B464}" dt="2024-06-22T13:18:03.971" v="1123" actId="478"/>
          <ac:inkMkLst>
            <pc:docMk/>
            <pc:sldMk cId="1248814154" sldId="489"/>
            <ac:inkMk id="6" creationId="{430CC8EA-9323-FF83-259F-EB4BDFFD9912}"/>
          </ac:inkMkLst>
        </pc:inkChg>
        <pc:cxnChg chg="del mod">
          <ac:chgData name="Nguyen Bich Ngoc" userId="66b5d03f9f54eb73" providerId="LiveId" clId="{9FC2B96C-9498-49B6-BF7C-DDA78139B464}" dt="2024-06-22T09:49:17.421" v="1037" actId="478"/>
          <ac:cxnSpMkLst>
            <pc:docMk/>
            <pc:sldMk cId="1248814154" sldId="489"/>
            <ac:cxnSpMk id="19" creationId="{5CDB65DF-81ED-D321-FBA5-A3B8707B0086}"/>
          </ac:cxnSpMkLst>
        </pc:cxnChg>
        <pc:cxnChg chg="del mod">
          <ac:chgData name="Nguyen Bich Ngoc" userId="66b5d03f9f54eb73" providerId="LiveId" clId="{9FC2B96C-9498-49B6-BF7C-DDA78139B464}" dt="2024-06-22T09:49:17.421" v="1037" actId="478"/>
          <ac:cxnSpMkLst>
            <pc:docMk/>
            <pc:sldMk cId="1248814154" sldId="489"/>
            <ac:cxnSpMk id="20" creationId="{A702A9CB-8267-A3A9-0658-B0DDF6EC2999}"/>
          </ac:cxnSpMkLst>
        </pc:cxnChg>
        <pc:cxnChg chg="del mod">
          <ac:chgData name="Nguyen Bich Ngoc" userId="66b5d03f9f54eb73" providerId="LiveId" clId="{9FC2B96C-9498-49B6-BF7C-DDA78139B464}" dt="2024-06-22T09:49:17.421" v="1037" actId="478"/>
          <ac:cxnSpMkLst>
            <pc:docMk/>
            <pc:sldMk cId="1248814154" sldId="489"/>
            <ac:cxnSpMk id="21" creationId="{16EE060D-4B8A-F680-EA22-B488C036BA46}"/>
          </ac:cxnSpMkLst>
        </pc:cxnChg>
        <pc:cxnChg chg="del mod">
          <ac:chgData name="Nguyen Bich Ngoc" userId="66b5d03f9f54eb73" providerId="LiveId" clId="{9FC2B96C-9498-49B6-BF7C-DDA78139B464}" dt="2024-06-22T09:49:17.421" v="1037" actId="478"/>
          <ac:cxnSpMkLst>
            <pc:docMk/>
            <pc:sldMk cId="1248814154" sldId="489"/>
            <ac:cxnSpMk id="22" creationId="{6B6333A9-DDD3-9F41-1138-7AFA2B24BDF1}"/>
          </ac:cxnSpMkLst>
        </pc:cxnChg>
        <pc:cxnChg chg="del mod">
          <ac:chgData name="Nguyen Bich Ngoc" userId="66b5d03f9f54eb73" providerId="LiveId" clId="{9FC2B96C-9498-49B6-BF7C-DDA78139B464}" dt="2024-06-22T09:49:17.421" v="1037" actId="478"/>
          <ac:cxnSpMkLst>
            <pc:docMk/>
            <pc:sldMk cId="1248814154" sldId="489"/>
            <ac:cxnSpMk id="31" creationId="{AC62AE39-0AED-F25A-1247-82654A3D2E3B}"/>
          </ac:cxnSpMkLst>
        </pc:cxnChg>
        <pc:cxnChg chg="del mod">
          <ac:chgData name="Nguyen Bich Ngoc" userId="66b5d03f9f54eb73" providerId="LiveId" clId="{9FC2B96C-9498-49B6-BF7C-DDA78139B464}" dt="2024-06-22T09:49:17.421" v="1037" actId="478"/>
          <ac:cxnSpMkLst>
            <pc:docMk/>
            <pc:sldMk cId="1248814154" sldId="489"/>
            <ac:cxnSpMk id="32" creationId="{DE617ABC-55BB-5316-F581-445702913530}"/>
          </ac:cxnSpMkLst>
        </pc:cxnChg>
        <pc:cxnChg chg="del mod">
          <ac:chgData name="Nguyen Bich Ngoc" userId="66b5d03f9f54eb73" providerId="LiveId" clId="{9FC2B96C-9498-49B6-BF7C-DDA78139B464}" dt="2024-06-22T09:49:17.421" v="1037" actId="478"/>
          <ac:cxnSpMkLst>
            <pc:docMk/>
            <pc:sldMk cId="1248814154" sldId="489"/>
            <ac:cxnSpMk id="33" creationId="{E0619369-60BE-1313-F0DF-0C6A34AFBF74}"/>
          </ac:cxnSpMkLst>
        </pc:cxnChg>
        <pc:cxnChg chg="del">
          <ac:chgData name="Nguyen Bich Ngoc" userId="66b5d03f9f54eb73" providerId="LiveId" clId="{9FC2B96C-9498-49B6-BF7C-DDA78139B464}" dt="2024-06-22T09:49:17.421" v="1037" actId="478"/>
          <ac:cxnSpMkLst>
            <pc:docMk/>
            <pc:sldMk cId="1248814154" sldId="489"/>
            <ac:cxnSpMk id="34" creationId="{867A0192-596C-EDFA-AA7C-04920C3AAD60}"/>
          </ac:cxnSpMkLst>
        </pc:cxnChg>
        <pc:cxnChg chg="del mod">
          <ac:chgData name="Nguyen Bich Ngoc" userId="66b5d03f9f54eb73" providerId="LiveId" clId="{9FC2B96C-9498-49B6-BF7C-DDA78139B464}" dt="2024-06-22T09:49:17.421" v="1037" actId="478"/>
          <ac:cxnSpMkLst>
            <pc:docMk/>
            <pc:sldMk cId="1248814154" sldId="489"/>
            <ac:cxnSpMk id="55" creationId="{24A5AA79-4FA0-454B-974A-E231128CC46D}"/>
          </ac:cxnSpMkLst>
        </pc:cxnChg>
        <pc:cxnChg chg="del mod">
          <ac:chgData name="Nguyen Bich Ngoc" userId="66b5d03f9f54eb73" providerId="LiveId" clId="{9FC2B96C-9498-49B6-BF7C-DDA78139B464}" dt="2024-06-22T09:49:17.421" v="1037" actId="478"/>
          <ac:cxnSpMkLst>
            <pc:docMk/>
            <pc:sldMk cId="1248814154" sldId="489"/>
            <ac:cxnSpMk id="56" creationId="{11AFACEF-1592-2BE7-BCBD-F452A4B0669D}"/>
          </ac:cxnSpMkLst>
        </pc:cxnChg>
        <pc:cxnChg chg="del mod">
          <ac:chgData name="Nguyen Bich Ngoc" userId="66b5d03f9f54eb73" providerId="LiveId" clId="{9FC2B96C-9498-49B6-BF7C-DDA78139B464}" dt="2024-06-22T09:49:17.421" v="1037" actId="478"/>
          <ac:cxnSpMkLst>
            <pc:docMk/>
            <pc:sldMk cId="1248814154" sldId="489"/>
            <ac:cxnSpMk id="59" creationId="{370BD25B-9E25-698D-6663-B5B9812D8BE9}"/>
          </ac:cxnSpMkLst>
        </pc:cxnChg>
        <pc:cxnChg chg="del mod">
          <ac:chgData name="Nguyen Bich Ngoc" userId="66b5d03f9f54eb73" providerId="LiveId" clId="{9FC2B96C-9498-49B6-BF7C-DDA78139B464}" dt="2024-06-22T09:49:17.421" v="1037" actId="478"/>
          <ac:cxnSpMkLst>
            <pc:docMk/>
            <pc:sldMk cId="1248814154" sldId="489"/>
            <ac:cxnSpMk id="62" creationId="{AE9C3722-D30B-BFD0-D93E-825675770838}"/>
          </ac:cxnSpMkLst>
        </pc:cxnChg>
        <pc:cxnChg chg="del mod">
          <ac:chgData name="Nguyen Bich Ngoc" userId="66b5d03f9f54eb73" providerId="LiveId" clId="{9FC2B96C-9498-49B6-BF7C-DDA78139B464}" dt="2024-06-22T09:49:17.421" v="1037" actId="478"/>
          <ac:cxnSpMkLst>
            <pc:docMk/>
            <pc:sldMk cId="1248814154" sldId="489"/>
            <ac:cxnSpMk id="65" creationId="{F5CCC133-899E-29AE-8135-ED4513FC83BF}"/>
          </ac:cxnSpMkLst>
        </pc:cxnChg>
        <pc:cxnChg chg="del mod">
          <ac:chgData name="Nguyen Bich Ngoc" userId="66b5d03f9f54eb73" providerId="LiveId" clId="{9FC2B96C-9498-49B6-BF7C-DDA78139B464}" dt="2024-06-22T09:49:17.421" v="1037" actId="478"/>
          <ac:cxnSpMkLst>
            <pc:docMk/>
            <pc:sldMk cId="1248814154" sldId="489"/>
            <ac:cxnSpMk id="68" creationId="{95D8F412-89C4-73D9-B57A-DFE321DBE7AD}"/>
          </ac:cxnSpMkLst>
        </pc:cxnChg>
        <pc:cxnChg chg="del mod">
          <ac:chgData name="Nguyen Bich Ngoc" userId="66b5d03f9f54eb73" providerId="LiveId" clId="{9FC2B96C-9498-49B6-BF7C-DDA78139B464}" dt="2024-06-22T09:49:17.421" v="1037" actId="478"/>
          <ac:cxnSpMkLst>
            <pc:docMk/>
            <pc:sldMk cId="1248814154" sldId="489"/>
            <ac:cxnSpMk id="71" creationId="{E5F7F804-D7E2-8585-5470-3A7C81E026E9}"/>
          </ac:cxnSpMkLst>
        </pc:cxnChg>
        <pc:cxnChg chg="del mod">
          <ac:chgData name="Nguyen Bich Ngoc" userId="66b5d03f9f54eb73" providerId="LiveId" clId="{9FC2B96C-9498-49B6-BF7C-DDA78139B464}" dt="2024-06-22T09:49:17.421" v="1037" actId="478"/>
          <ac:cxnSpMkLst>
            <pc:docMk/>
            <pc:sldMk cId="1248814154" sldId="489"/>
            <ac:cxnSpMk id="74" creationId="{9752294C-A098-0428-5C9D-4880DE64C04C}"/>
          </ac:cxnSpMkLst>
        </pc:cxnChg>
      </pc:sldChg>
      <pc:sldChg chg="addSp delSp modSp new add del mod">
        <pc:chgData name="Nguyen Bich Ngoc" userId="66b5d03f9f54eb73" providerId="LiveId" clId="{9FC2B96C-9498-49B6-BF7C-DDA78139B464}" dt="2024-06-21T10:11:06.862" v="975" actId="47"/>
        <pc:sldMkLst>
          <pc:docMk/>
          <pc:sldMk cId="2460142456" sldId="490"/>
        </pc:sldMkLst>
        <pc:spChg chg="mod ord">
          <ac:chgData name="Nguyen Bich Ngoc" userId="66b5d03f9f54eb73" providerId="LiveId" clId="{9FC2B96C-9498-49B6-BF7C-DDA78139B464}" dt="2024-06-21T09:58:17.341" v="923" actId="170"/>
          <ac:spMkLst>
            <pc:docMk/>
            <pc:sldMk cId="2460142456" sldId="490"/>
            <ac:spMk id="2" creationId="{AF7EF508-F4E5-D98E-228C-4779B11B05B7}"/>
          </ac:spMkLst>
        </pc:spChg>
        <pc:spChg chg="del">
          <ac:chgData name="Nguyen Bich Ngoc" userId="66b5d03f9f54eb73" providerId="LiveId" clId="{9FC2B96C-9498-49B6-BF7C-DDA78139B464}" dt="2024-06-21T09:59:24.327" v="947" actId="478"/>
          <ac:spMkLst>
            <pc:docMk/>
            <pc:sldMk cId="2460142456" sldId="490"/>
            <ac:spMk id="3" creationId="{6C3422D0-1ADB-2BE5-F8D0-75B5633EF39C}"/>
          </ac:spMkLst>
        </pc:spChg>
        <pc:spChg chg="ord">
          <ac:chgData name="Nguyen Bich Ngoc" userId="66b5d03f9f54eb73" providerId="LiveId" clId="{9FC2B96C-9498-49B6-BF7C-DDA78139B464}" dt="2024-06-21T09:58:50.374" v="945" actId="170"/>
          <ac:spMkLst>
            <pc:docMk/>
            <pc:sldMk cId="2460142456" sldId="490"/>
            <ac:spMk id="4" creationId="{C3850EF1-8B14-AA64-6D99-E611AE5796C5}"/>
          </ac:spMkLst>
        </pc:spChg>
        <pc:spChg chg="add mod">
          <ac:chgData name="Nguyen Bich Ngoc" userId="66b5d03f9f54eb73" providerId="LiveId" clId="{9FC2B96C-9498-49B6-BF7C-DDA78139B464}" dt="2024-06-21T10:03:55.214" v="973" actId="1076"/>
          <ac:spMkLst>
            <pc:docMk/>
            <pc:sldMk cId="2460142456" sldId="490"/>
            <ac:spMk id="8" creationId="{4A9AB66E-6DEB-6CA4-A388-D97B76624798}"/>
          </ac:spMkLst>
        </pc:spChg>
        <pc:picChg chg="add mod modCrop">
          <ac:chgData name="Nguyen Bich Ngoc" userId="66b5d03f9f54eb73" providerId="LiveId" clId="{9FC2B96C-9498-49B6-BF7C-DDA78139B464}" dt="2024-06-21T10:03:51.839" v="972" actId="14100"/>
          <ac:picMkLst>
            <pc:docMk/>
            <pc:sldMk cId="2460142456" sldId="490"/>
            <ac:picMk id="7" creationId="{085918FB-CA8F-9A20-FF15-7E9B0AB06157}"/>
          </ac:picMkLst>
        </pc:picChg>
      </pc:sldChg>
      <pc:sldChg chg="addSp delSp modSp new del mod modShow">
        <pc:chgData name="Nguyen Bich Ngoc" userId="66b5d03f9f54eb73" providerId="LiveId" clId="{9FC2B96C-9498-49B6-BF7C-DDA78139B464}" dt="2024-06-22T17:06:48.914" v="1673" actId="47"/>
        <pc:sldMkLst>
          <pc:docMk/>
          <pc:sldMk cId="3965955527" sldId="491"/>
        </pc:sldMkLst>
        <pc:spChg chg="add">
          <ac:chgData name="Nguyen Bich Ngoc" userId="66b5d03f9f54eb73" providerId="LiveId" clId="{9FC2B96C-9498-49B6-BF7C-DDA78139B464}" dt="2024-06-22T13:46:50.404" v="1518"/>
          <ac:spMkLst>
            <pc:docMk/>
            <pc:sldMk cId="3965955527" sldId="491"/>
            <ac:spMk id="6" creationId="{0DA58F5E-E7C1-2D3A-BBCB-1C665768BC8A}"/>
          </ac:spMkLst>
        </pc:spChg>
        <pc:picChg chg="add del mod modCrop">
          <ac:chgData name="Nguyen Bich Ngoc" userId="66b5d03f9f54eb73" providerId="LiveId" clId="{9FC2B96C-9498-49B6-BF7C-DDA78139B464}" dt="2024-06-22T17:04:07.970" v="1656" actId="21"/>
          <ac:picMkLst>
            <pc:docMk/>
            <pc:sldMk cId="3965955527" sldId="491"/>
            <ac:picMk id="7" creationId="{E403A8BE-5A04-D3EE-5EC0-D588012D585B}"/>
          </ac:picMkLst>
        </pc:picChg>
      </pc:sldChg>
      <pc:sldChg chg="addSp delSp modSp add mod">
        <pc:chgData name="Nguyen Bich Ngoc" userId="66b5d03f9f54eb73" providerId="LiveId" clId="{9FC2B96C-9498-49B6-BF7C-DDA78139B464}" dt="2024-06-22T17:03:31.879" v="1654" actId="20577"/>
        <pc:sldMkLst>
          <pc:docMk/>
          <pc:sldMk cId="3431003854" sldId="492"/>
        </pc:sldMkLst>
        <pc:spChg chg="add del mod">
          <ac:chgData name="Nguyen Bich Ngoc" userId="66b5d03f9f54eb73" providerId="LiveId" clId="{9FC2B96C-9498-49B6-BF7C-DDA78139B464}" dt="2024-06-22T13:18:19.331" v="1127" actId="478"/>
          <ac:spMkLst>
            <pc:docMk/>
            <pc:sldMk cId="3431003854" sldId="492"/>
            <ac:spMk id="6" creationId="{F6E4112C-A89F-8785-60D6-C7258033FFF9}"/>
          </ac:spMkLst>
        </pc:spChg>
        <pc:spChg chg="mod topLvl">
          <ac:chgData name="Nguyen Bich Ngoc" userId="66b5d03f9f54eb73" providerId="LiveId" clId="{9FC2B96C-9498-49B6-BF7C-DDA78139B464}" dt="2024-06-22T16:53:31.170" v="1528" actId="14100"/>
          <ac:spMkLst>
            <pc:docMk/>
            <pc:sldMk cId="3431003854" sldId="492"/>
            <ac:spMk id="10" creationId="{ACAD33DC-60C8-5D5D-7EFC-9A9D13EADE33}"/>
          </ac:spMkLst>
        </pc:spChg>
        <pc:spChg chg="mod topLvl">
          <ac:chgData name="Nguyen Bich Ngoc" userId="66b5d03f9f54eb73" providerId="LiveId" clId="{9FC2B96C-9498-49B6-BF7C-DDA78139B464}" dt="2024-06-22T16:53:31.170" v="1528" actId="14100"/>
          <ac:spMkLst>
            <pc:docMk/>
            <pc:sldMk cId="3431003854" sldId="492"/>
            <ac:spMk id="11" creationId="{A9E4D5F7-81CA-A00B-8692-ECF97ACA81DD}"/>
          </ac:spMkLst>
        </pc:spChg>
        <pc:spChg chg="mod topLvl">
          <ac:chgData name="Nguyen Bich Ngoc" userId="66b5d03f9f54eb73" providerId="LiveId" clId="{9FC2B96C-9498-49B6-BF7C-DDA78139B464}" dt="2024-06-22T16:53:31.170" v="1528" actId="14100"/>
          <ac:spMkLst>
            <pc:docMk/>
            <pc:sldMk cId="3431003854" sldId="492"/>
            <ac:spMk id="12" creationId="{4921E53C-A4AE-5C59-ACEF-0AC441C1BD64}"/>
          </ac:spMkLst>
        </pc:spChg>
        <pc:spChg chg="del mod topLvl">
          <ac:chgData name="Nguyen Bich Ngoc" userId="66b5d03f9f54eb73" providerId="LiveId" clId="{9FC2B96C-9498-49B6-BF7C-DDA78139B464}" dt="2024-06-22T13:24:43.171" v="1303" actId="478"/>
          <ac:spMkLst>
            <pc:docMk/>
            <pc:sldMk cId="3431003854" sldId="492"/>
            <ac:spMk id="13" creationId="{11EF1D04-DD92-6373-9388-9B32C1DA70AC}"/>
          </ac:spMkLst>
        </pc:spChg>
        <pc:spChg chg="mod topLvl">
          <ac:chgData name="Nguyen Bich Ngoc" userId="66b5d03f9f54eb73" providerId="LiveId" clId="{9FC2B96C-9498-49B6-BF7C-DDA78139B464}" dt="2024-06-22T16:53:31.170" v="1528" actId="14100"/>
          <ac:spMkLst>
            <pc:docMk/>
            <pc:sldMk cId="3431003854" sldId="492"/>
            <ac:spMk id="14" creationId="{5D5A4644-E8F2-D3A1-1F63-5B9F8FAF9AD9}"/>
          </ac:spMkLst>
        </pc:spChg>
        <pc:spChg chg="mod topLvl">
          <ac:chgData name="Nguyen Bich Ngoc" userId="66b5d03f9f54eb73" providerId="LiveId" clId="{9FC2B96C-9498-49B6-BF7C-DDA78139B464}" dt="2024-06-22T16:53:31.170" v="1528" actId="14100"/>
          <ac:spMkLst>
            <pc:docMk/>
            <pc:sldMk cId="3431003854" sldId="492"/>
            <ac:spMk id="15" creationId="{380083EC-0FBC-28ED-7C18-634C80B0DD45}"/>
          </ac:spMkLst>
        </pc:spChg>
        <pc:spChg chg="mod topLvl">
          <ac:chgData name="Nguyen Bich Ngoc" userId="66b5d03f9f54eb73" providerId="LiveId" clId="{9FC2B96C-9498-49B6-BF7C-DDA78139B464}" dt="2024-06-22T16:53:31.170" v="1528" actId="14100"/>
          <ac:spMkLst>
            <pc:docMk/>
            <pc:sldMk cId="3431003854" sldId="492"/>
            <ac:spMk id="16" creationId="{73B216E4-17CD-0B23-8176-8577C3CB1008}"/>
          </ac:spMkLst>
        </pc:spChg>
        <pc:spChg chg="mod topLvl">
          <ac:chgData name="Nguyen Bich Ngoc" userId="66b5d03f9f54eb73" providerId="LiveId" clId="{9FC2B96C-9498-49B6-BF7C-DDA78139B464}" dt="2024-06-22T16:53:31.170" v="1528" actId="14100"/>
          <ac:spMkLst>
            <pc:docMk/>
            <pc:sldMk cId="3431003854" sldId="492"/>
            <ac:spMk id="17" creationId="{29823E16-AE6B-2050-D71F-A2D22E6600AA}"/>
          </ac:spMkLst>
        </pc:spChg>
        <pc:spChg chg="add mod">
          <ac:chgData name="Nguyen Bich Ngoc" userId="66b5d03f9f54eb73" providerId="LiveId" clId="{9FC2B96C-9498-49B6-BF7C-DDA78139B464}" dt="2024-06-22T16:53:31.170" v="1528" actId="14100"/>
          <ac:spMkLst>
            <pc:docMk/>
            <pc:sldMk cId="3431003854" sldId="492"/>
            <ac:spMk id="18" creationId="{84ECC6C0-50AE-8F69-6D56-607A403ACC86}"/>
          </ac:spMkLst>
        </pc:spChg>
        <pc:spChg chg="add mod">
          <ac:chgData name="Nguyen Bich Ngoc" userId="66b5d03f9f54eb73" providerId="LiveId" clId="{9FC2B96C-9498-49B6-BF7C-DDA78139B464}" dt="2024-06-22T16:53:31.170" v="1528" actId="14100"/>
          <ac:spMkLst>
            <pc:docMk/>
            <pc:sldMk cId="3431003854" sldId="492"/>
            <ac:spMk id="19" creationId="{5222F091-3F71-DB99-6489-83ADA18DA3AF}"/>
          </ac:spMkLst>
        </pc:spChg>
        <pc:spChg chg="mod topLvl">
          <ac:chgData name="Nguyen Bich Ngoc" userId="66b5d03f9f54eb73" providerId="LiveId" clId="{9FC2B96C-9498-49B6-BF7C-DDA78139B464}" dt="2024-06-22T16:53:31.170" v="1528" actId="14100"/>
          <ac:spMkLst>
            <pc:docMk/>
            <pc:sldMk cId="3431003854" sldId="492"/>
            <ac:spMk id="31" creationId="{07BFCD14-E1AB-BAE1-CB13-EF52827D537E}"/>
          </ac:spMkLst>
        </pc:spChg>
        <pc:spChg chg="mod topLvl">
          <ac:chgData name="Nguyen Bich Ngoc" userId="66b5d03f9f54eb73" providerId="LiveId" clId="{9FC2B96C-9498-49B6-BF7C-DDA78139B464}" dt="2024-06-22T16:53:31.170" v="1528" actId="14100"/>
          <ac:spMkLst>
            <pc:docMk/>
            <pc:sldMk cId="3431003854" sldId="492"/>
            <ac:spMk id="32" creationId="{6C434ADF-CA25-E936-7F9E-18218BB3899E}"/>
          </ac:spMkLst>
        </pc:spChg>
        <pc:spChg chg="mod topLvl">
          <ac:chgData name="Nguyen Bich Ngoc" userId="66b5d03f9f54eb73" providerId="LiveId" clId="{9FC2B96C-9498-49B6-BF7C-DDA78139B464}" dt="2024-06-22T16:53:31.170" v="1528" actId="14100"/>
          <ac:spMkLst>
            <pc:docMk/>
            <pc:sldMk cId="3431003854" sldId="492"/>
            <ac:spMk id="33" creationId="{54D72E4B-34BF-2A9A-5D12-66C217949748}"/>
          </ac:spMkLst>
        </pc:spChg>
        <pc:spChg chg="mod topLvl">
          <ac:chgData name="Nguyen Bich Ngoc" userId="66b5d03f9f54eb73" providerId="LiveId" clId="{9FC2B96C-9498-49B6-BF7C-DDA78139B464}" dt="2024-06-22T16:53:31.170" v="1528" actId="14100"/>
          <ac:spMkLst>
            <pc:docMk/>
            <pc:sldMk cId="3431003854" sldId="492"/>
            <ac:spMk id="34" creationId="{C3CFB5C0-5A71-4073-7439-284B59439A77}"/>
          </ac:spMkLst>
        </pc:spChg>
        <pc:spChg chg="mod topLvl">
          <ac:chgData name="Nguyen Bich Ngoc" userId="66b5d03f9f54eb73" providerId="LiveId" clId="{9FC2B96C-9498-49B6-BF7C-DDA78139B464}" dt="2024-06-22T16:53:31.170" v="1528" actId="14100"/>
          <ac:spMkLst>
            <pc:docMk/>
            <pc:sldMk cId="3431003854" sldId="492"/>
            <ac:spMk id="35" creationId="{852F888A-DA3D-DE2C-CC8B-07D081F1A939}"/>
          </ac:spMkLst>
        </pc:spChg>
        <pc:spChg chg="mod topLvl">
          <ac:chgData name="Nguyen Bich Ngoc" userId="66b5d03f9f54eb73" providerId="LiveId" clId="{9FC2B96C-9498-49B6-BF7C-DDA78139B464}" dt="2024-06-22T16:53:31.170" v="1528" actId="14100"/>
          <ac:spMkLst>
            <pc:docMk/>
            <pc:sldMk cId="3431003854" sldId="492"/>
            <ac:spMk id="36" creationId="{B11AE3BB-AA40-C0F0-FD47-7EA1ABB43E8A}"/>
          </ac:spMkLst>
        </pc:spChg>
        <pc:spChg chg="mod topLvl">
          <ac:chgData name="Nguyen Bich Ngoc" userId="66b5d03f9f54eb73" providerId="LiveId" clId="{9FC2B96C-9498-49B6-BF7C-DDA78139B464}" dt="2024-06-22T16:53:31.170" v="1528" actId="14100"/>
          <ac:spMkLst>
            <pc:docMk/>
            <pc:sldMk cId="3431003854" sldId="492"/>
            <ac:spMk id="37" creationId="{614EB577-992D-C31B-9610-9E967804A344}"/>
          </ac:spMkLst>
        </pc:spChg>
        <pc:spChg chg="mod topLvl">
          <ac:chgData name="Nguyen Bich Ngoc" userId="66b5d03f9f54eb73" providerId="LiveId" clId="{9FC2B96C-9498-49B6-BF7C-DDA78139B464}" dt="2024-06-22T16:53:31.170" v="1528" actId="14100"/>
          <ac:spMkLst>
            <pc:docMk/>
            <pc:sldMk cId="3431003854" sldId="492"/>
            <ac:spMk id="38" creationId="{22DE50FF-D967-F1E8-40F7-3E5132A0F7D3}"/>
          </ac:spMkLst>
        </pc:spChg>
        <pc:spChg chg="add mod">
          <ac:chgData name="Nguyen Bich Ngoc" userId="66b5d03f9f54eb73" providerId="LiveId" clId="{9FC2B96C-9498-49B6-BF7C-DDA78139B464}" dt="2024-06-22T16:53:31.170" v="1528" actId="14100"/>
          <ac:spMkLst>
            <pc:docMk/>
            <pc:sldMk cId="3431003854" sldId="492"/>
            <ac:spMk id="47" creationId="{1E6F41E0-6DBC-D51D-1FBD-88756D15E21A}"/>
          </ac:spMkLst>
        </pc:spChg>
        <pc:spChg chg="add mod">
          <ac:chgData name="Nguyen Bich Ngoc" userId="66b5d03f9f54eb73" providerId="LiveId" clId="{9FC2B96C-9498-49B6-BF7C-DDA78139B464}" dt="2024-06-22T16:53:31.170" v="1528" actId="14100"/>
          <ac:spMkLst>
            <pc:docMk/>
            <pc:sldMk cId="3431003854" sldId="492"/>
            <ac:spMk id="78" creationId="{09DF1C21-5E73-DF2A-CDEC-1FDAA667AE6F}"/>
          </ac:spMkLst>
        </pc:spChg>
        <pc:spChg chg="add mod">
          <ac:chgData name="Nguyen Bich Ngoc" userId="66b5d03f9f54eb73" providerId="LiveId" clId="{9FC2B96C-9498-49B6-BF7C-DDA78139B464}" dt="2024-06-22T16:53:31.170" v="1528" actId="14100"/>
          <ac:spMkLst>
            <pc:docMk/>
            <pc:sldMk cId="3431003854" sldId="492"/>
            <ac:spMk id="79" creationId="{282A7910-5E36-9BD3-F88C-75096CFEBED6}"/>
          </ac:spMkLst>
        </pc:spChg>
        <pc:spChg chg="add mod">
          <ac:chgData name="Nguyen Bich Ngoc" userId="66b5d03f9f54eb73" providerId="LiveId" clId="{9FC2B96C-9498-49B6-BF7C-DDA78139B464}" dt="2024-06-22T16:53:31.170" v="1528" actId="14100"/>
          <ac:spMkLst>
            <pc:docMk/>
            <pc:sldMk cId="3431003854" sldId="492"/>
            <ac:spMk id="80" creationId="{9EDCE442-826B-902E-D288-8CD683B728D3}"/>
          </ac:spMkLst>
        </pc:spChg>
        <pc:spChg chg="add mod">
          <ac:chgData name="Nguyen Bich Ngoc" userId="66b5d03f9f54eb73" providerId="LiveId" clId="{9FC2B96C-9498-49B6-BF7C-DDA78139B464}" dt="2024-06-22T16:53:31.170" v="1528" actId="14100"/>
          <ac:spMkLst>
            <pc:docMk/>
            <pc:sldMk cId="3431003854" sldId="492"/>
            <ac:spMk id="81" creationId="{B57F72A6-B148-B6CE-EC82-191AF2F8C76D}"/>
          </ac:spMkLst>
        </pc:spChg>
        <pc:spChg chg="add del mod">
          <ac:chgData name="Nguyen Bich Ngoc" userId="66b5d03f9f54eb73" providerId="LiveId" clId="{9FC2B96C-9498-49B6-BF7C-DDA78139B464}" dt="2024-06-22T13:22:24.130" v="1211" actId="478"/>
          <ac:spMkLst>
            <pc:docMk/>
            <pc:sldMk cId="3431003854" sldId="492"/>
            <ac:spMk id="82" creationId="{8280C291-BD12-266B-8D0C-209F9143EC49}"/>
          </ac:spMkLst>
        </pc:spChg>
        <pc:spChg chg="add mod">
          <ac:chgData name="Nguyen Bich Ngoc" userId="66b5d03f9f54eb73" providerId="LiveId" clId="{9FC2B96C-9498-49B6-BF7C-DDA78139B464}" dt="2024-06-22T16:53:31.170" v="1528" actId="14100"/>
          <ac:spMkLst>
            <pc:docMk/>
            <pc:sldMk cId="3431003854" sldId="492"/>
            <ac:spMk id="83" creationId="{339C6A9A-F149-B1C9-EC87-E99E01D9C96B}"/>
          </ac:spMkLst>
        </pc:spChg>
        <pc:spChg chg="add mod">
          <ac:chgData name="Nguyen Bich Ngoc" userId="66b5d03f9f54eb73" providerId="LiveId" clId="{9FC2B96C-9498-49B6-BF7C-DDA78139B464}" dt="2024-06-22T16:53:31.170" v="1528" actId="14100"/>
          <ac:spMkLst>
            <pc:docMk/>
            <pc:sldMk cId="3431003854" sldId="492"/>
            <ac:spMk id="84" creationId="{1AF8EB35-E519-C102-53F7-43661A1431BD}"/>
          </ac:spMkLst>
        </pc:spChg>
        <pc:spChg chg="add mod">
          <ac:chgData name="Nguyen Bich Ngoc" userId="66b5d03f9f54eb73" providerId="LiveId" clId="{9FC2B96C-9498-49B6-BF7C-DDA78139B464}" dt="2024-06-22T16:53:31.170" v="1528" actId="14100"/>
          <ac:spMkLst>
            <pc:docMk/>
            <pc:sldMk cId="3431003854" sldId="492"/>
            <ac:spMk id="85" creationId="{103E690D-FEF1-2247-4D9F-0459B15054F9}"/>
          </ac:spMkLst>
        </pc:spChg>
        <pc:spChg chg="add mod">
          <ac:chgData name="Nguyen Bich Ngoc" userId="66b5d03f9f54eb73" providerId="LiveId" clId="{9FC2B96C-9498-49B6-BF7C-DDA78139B464}" dt="2024-06-22T16:53:31.170" v="1528" actId="14100"/>
          <ac:spMkLst>
            <pc:docMk/>
            <pc:sldMk cId="3431003854" sldId="492"/>
            <ac:spMk id="86" creationId="{91509A9D-8F9A-FC12-C330-BEB0325242DB}"/>
          </ac:spMkLst>
        </pc:spChg>
        <pc:spChg chg="add mod">
          <ac:chgData name="Nguyen Bich Ngoc" userId="66b5d03f9f54eb73" providerId="LiveId" clId="{9FC2B96C-9498-49B6-BF7C-DDA78139B464}" dt="2024-06-22T16:53:31.170" v="1528" actId="14100"/>
          <ac:spMkLst>
            <pc:docMk/>
            <pc:sldMk cId="3431003854" sldId="492"/>
            <ac:spMk id="87" creationId="{EA562281-3D87-F6DF-63D9-A7C1849F13E6}"/>
          </ac:spMkLst>
        </pc:spChg>
        <pc:spChg chg="add del mod">
          <ac:chgData name="Nguyen Bich Ngoc" userId="66b5d03f9f54eb73" providerId="LiveId" clId="{9FC2B96C-9498-49B6-BF7C-DDA78139B464}" dt="2024-06-22T16:57:28.833" v="1550" actId="47"/>
          <ac:spMkLst>
            <pc:docMk/>
            <pc:sldMk cId="3431003854" sldId="492"/>
            <ac:spMk id="175" creationId="{63CA3AC5-AE98-1636-9290-C48E795D47C5}"/>
          </ac:spMkLst>
        </pc:spChg>
        <pc:spChg chg="add del">
          <ac:chgData name="Nguyen Bich Ngoc" userId="66b5d03f9f54eb73" providerId="LiveId" clId="{9FC2B96C-9498-49B6-BF7C-DDA78139B464}" dt="2024-06-22T16:58:29.365" v="1556" actId="478"/>
          <ac:spMkLst>
            <pc:docMk/>
            <pc:sldMk cId="3431003854" sldId="492"/>
            <ac:spMk id="176" creationId="{895A3B6F-D2EE-EE71-9212-E8D2DB0CCF97}"/>
          </ac:spMkLst>
        </pc:spChg>
        <pc:spChg chg="add del">
          <ac:chgData name="Nguyen Bich Ngoc" userId="66b5d03f9f54eb73" providerId="LiveId" clId="{9FC2B96C-9498-49B6-BF7C-DDA78139B464}" dt="2024-06-22T16:57:33.645" v="1552" actId="478"/>
          <ac:spMkLst>
            <pc:docMk/>
            <pc:sldMk cId="3431003854" sldId="492"/>
            <ac:spMk id="177" creationId="{6EA9D489-77A9-DF62-4844-CC747E92E672}"/>
          </ac:spMkLst>
        </pc:spChg>
        <pc:spChg chg="add del">
          <ac:chgData name="Nguyen Bich Ngoc" userId="66b5d03f9f54eb73" providerId="LiveId" clId="{9FC2B96C-9498-49B6-BF7C-DDA78139B464}" dt="2024-06-22T16:58:01.645" v="1554" actId="478"/>
          <ac:spMkLst>
            <pc:docMk/>
            <pc:sldMk cId="3431003854" sldId="492"/>
            <ac:spMk id="178" creationId="{0298092B-D429-6CCC-A37C-13B820C62D77}"/>
          </ac:spMkLst>
        </pc:spChg>
        <pc:spChg chg="add del mod">
          <ac:chgData name="Nguyen Bich Ngoc" userId="66b5d03f9f54eb73" providerId="LiveId" clId="{9FC2B96C-9498-49B6-BF7C-DDA78139B464}" dt="2024-06-22T16:58:48.447" v="1560" actId="478"/>
          <ac:spMkLst>
            <pc:docMk/>
            <pc:sldMk cId="3431003854" sldId="492"/>
            <ac:spMk id="179" creationId="{0385DB62-DC56-8DD8-F79F-BD346362EC3E}"/>
          </ac:spMkLst>
        </pc:spChg>
        <pc:spChg chg="add mod">
          <ac:chgData name="Nguyen Bich Ngoc" userId="66b5d03f9f54eb73" providerId="LiveId" clId="{9FC2B96C-9498-49B6-BF7C-DDA78139B464}" dt="2024-06-22T17:00:13.746" v="1568" actId="1076"/>
          <ac:spMkLst>
            <pc:docMk/>
            <pc:sldMk cId="3431003854" sldId="492"/>
            <ac:spMk id="180" creationId="{5F1E2B26-B7A8-9D2E-BAD2-87896FED8E91}"/>
          </ac:spMkLst>
        </pc:spChg>
        <pc:spChg chg="add mod">
          <ac:chgData name="Nguyen Bich Ngoc" userId="66b5d03f9f54eb73" providerId="LiveId" clId="{9FC2B96C-9498-49B6-BF7C-DDA78139B464}" dt="2024-06-22T17:02:24.056" v="1619" actId="1076"/>
          <ac:spMkLst>
            <pc:docMk/>
            <pc:sldMk cId="3431003854" sldId="492"/>
            <ac:spMk id="181" creationId="{F8FB37A0-A4DC-E9A9-CE0E-33D5A97BEBA4}"/>
          </ac:spMkLst>
        </pc:spChg>
        <pc:spChg chg="add mod">
          <ac:chgData name="Nguyen Bich Ngoc" userId="66b5d03f9f54eb73" providerId="LiveId" clId="{9FC2B96C-9498-49B6-BF7C-DDA78139B464}" dt="2024-06-22T17:00:43.830" v="1582" actId="20577"/>
          <ac:spMkLst>
            <pc:docMk/>
            <pc:sldMk cId="3431003854" sldId="492"/>
            <ac:spMk id="182" creationId="{0E323514-5E94-FAA8-56FC-9093D8AA4EDC}"/>
          </ac:spMkLst>
        </pc:spChg>
        <pc:spChg chg="add mod">
          <ac:chgData name="Nguyen Bich Ngoc" userId="66b5d03f9f54eb73" providerId="LiveId" clId="{9FC2B96C-9498-49B6-BF7C-DDA78139B464}" dt="2024-06-22T17:00:58.005" v="1589" actId="20577"/>
          <ac:spMkLst>
            <pc:docMk/>
            <pc:sldMk cId="3431003854" sldId="492"/>
            <ac:spMk id="183" creationId="{0211591B-BC3A-D37B-B8BF-033BB3841A5D}"/>
          </ac:spMkLst>
        </pc:spChg>
        <pc:spChg chg="add mod">
          <ac:chgData name="Nguyen Bich Ngoc" userId="66b5d03f9f54eb73" providerId="LiveId" clId="{9FC2B96C-9498-49B6-BF7C-DDA78139B464}" dt="2024-06-22T17:01:15.045" v="1596" actId="20577"/>
          <ac:spMkLst>
            <pc:docMk/>
            <pc:sldMk cId="3431003854" sldId="492"/>
            <ac:spMk id="184" creationId="{7B163894-3581-FD30-0B94-B7355CC27D4F}"/>
          </ac:spMkLst>
        </pc:spChg>
        <pc:spChg chg="add mod">
          <ac:chgData name="Nguyen Bich Ngoc" userId="66b5d03f9f54eb73" providerId="LiveId" clId="{9FC2B96C-9498-49B6-BF7C-DDA78139B464}" dt="2024-06-22T17:01:33.014" v="1603" actId="20577"/>
          <ac:spMkLst>
            <pc:docMk/>
            <pc:sldMk cId="3431003854" sldId="492"/>
            <ac:spMk id="185" creationId="{610AD263-6496-A720-6D4A-7B471EDD773F}"/>
          </ac:spMkLst>
        </pc:spChg>
        <pc:spChg chg="add mod">
          <ac:chgData name="Nguyen Bich Ngoc" userId="66b5d03f9f54eb73" providerId="LiveId" clId="{9FC2B96C-9498-49B6-BF7C-DDA78139B464}" dt="2024-06-22T17:01:49.638" v="1611" actId="20577"/>
          <ac:spMkLst>
            <pc:docMk/>
            <pc:sldMk cId="3431003854" sldId="492"/>
            <ac:spMk id="186" creationId="{CF71494F-C03C-E258-F641-B3615EC0C0C0}"/>
          </ac:spMkLst>
        </pc:spChg>
        <pc:spChg chg="add mod">
          <ac:chgData name="Nguyen Bich Ngoc" userId="66b5d03f9f54eb73" providerId="LiveId" clId="{9FC2B96C-9498-49B6-BF7C-DDA78139B464}" dt="2024-06-22T17:02:02.058" v="1618" actId="20577"/>
          <ac:spMkLst>
            <pc:docMk/>
            <pc:sldMk cId="3431003854" sldId="492"/>
            <ac:spMk id="187" creationId="{B52E0527-6724-15FD-3A47-1B70859FCEF2}"/>
          </ac:spMkLst>
        </pc:spChg>
        <pc:spChg chg="add mod">
          <ac:chgData name="Nguyen Bich Ngoc" userId="66b5d03f9f54eb73" providerId="LiveId" clId="{9FC2B96C-9498-49B6-BF7C-DDA78139B464}" dt="2024-06-22T17:02:41.526" v="1626" actId="20577"/>
          <ac:spMkLst>
            <pc:docMk/>
            <pc:sldMk cId="3431003854" sldId="492"/>
            <ac:spMk id="188" creationId="{8B657EB9-80A7-E356-A43B-17A48EDF6926}"/>
          </ac:spMkLst>
        </pc:spChg>
        <pc:spChg chg="add mod">
          <ac:chgData name="Nguyen Bich Ngoc" userId="66b5d03f9f54eb73" providerId="LiveId" clId="{9FC2B96C-9498-49B6-BF7C-DDA78139B464}" dt="2024-06-22T17:02:55.102" v="1633" actId="20577"/>
          <ac:spMkLst>
            <pc:docMk/>
            <pc:sldMk cId="3431003854" sldId="492"/>
            <ac:spMk id="189" creationId="{3ECBB67E-F13A-5A94-B454-80DF92755B1D}"/>
          </ac:spMkLst>
        </pc:spChg>
        <pc:spChg chg="add mod">
          <ac:chgData name="Nguyen Bich Ngoc" userId="66b5d03f9f54eb73" providerId="LiveId" clId="{9FC2B96C-9498-49B6-BF7C-DDA78139B464}" dt="2024-06-22T17:03:07.133" v="1640" actId="20577"/>
          <ac:spMkLst>
            <pc:docMk/>
            <pc:sldMk cId="3431003854" sldId="492"/>
            <ac:spMk id="190" creationId="{B0741AF9-E753-F995-86D2-8424394F3D13}"/>
          </ac:spMkLst>
        </pc:spChg>
        <pc:spChg chg="add mod">
          <ac:chgData name="Nguyen Bich Ngoc" userId="66b5d03f9f54eb73" providerId="LiveId" clId="{9FC2B96C-9498-49B6-BF7C-DDA78139B464}" dt="2024-06-22T17:03:19.559" v="1647" actId="20577"/>
          <ac:spMkLst>
            <pc:docMk/>
            <pc:sldMk cId="3431003854" sldId="492"/>
            <ac:spMk id="191" creationId="{1E86F708-121F-AFF6-1E2E-2C89ADD03E0C}"/>
          </ac:spMkLst>
        </pc:spChg>
        <pc:spChg chg="add mod">
          <ac:chgData name="Nguyen Bich Ngoc" userId="66b5d03f9f54eb73" providerId="LiveId" clId="{9FC2B96C-9498-49B6-BF7C-DDA78139B464}" dt="2024-06-22T17:03:31.879" v="1654" actId="20577"/>
          <ac:spMkLst>
            <pc:docMk/>
            <pc:sldMk cId="3431003854" sldId="492"/>
            <ac:spMk id="192" creationId="{B28DD21D-EFB7-93F5-0604-3841B5E029EF}"/>
          </ac:spMkLst>
        </pc:spChg>
        <pc:grpChg chg="add del mod">
          <ac:chgData name="Nguyen Bich Ngoc" userId="66b5d03f9f54eb73" providerId="LiveId" clId="{9FC2B96C-9498-49B6-BF7C-DDA78139B464}" dt="2024-06-22T13:20:42.176" v="1188" actId="165"/>
          <ac:grpSpMkLst>
            <pc:docMk/>
            <pc:sldMk cId="3431003854" sldId="492"/>
            <ac:grpSpMk id="7" creationId="{EFF9753A-62B4-8A59-0A20-216F9F0043F6}"/>
          </ac:grpSpMkLst>
        </pc:grpChg>
        <pc:grpChg chg="add del mod topLvl">
          <ac:chgData name="Nguyen Bich Ngoc" userId="66b5d03f9f54eb73" providerId="LiveId" clId="{9FC2B96C-9498-49B6-BF7C-DDA78139B464}" dt="2024-06-22T13:20:48.286" v="1189" actId="165"/>
          <ac:grpSpMkLst>
            <pc:docMk/>
            <pc:sldMk cId="3431003854" sldId="492"/>
            <ac:grpSpMk id="8" creationId="{778926D3-30CD-131E-2DF6-1EFAFEB378A4}"/>
          </ac:grpSpMkLst>
        </pc:grpChg>
        <pc:grpChg chg="del mod topLvl">
          <ac:chgData name="Nguyen Bich Ngoc" userId="66b5d03f9f54eb73" providerId="LiveId" clId="{9FC2B96C-9498-49B6-BF7C-DDA78139B464}" dt="2024-06-22T13:20:53.020" v="1190" actId="165"/>
          <ac:grpSpMkLst>
            <pc:docMk/>
            <pc:sldMk cId="3431003854" sldId="492"/>
            <ac:grpSpMk id="9" creationId="{F3D71E7E-AFB2-2029-C4DB-81CF5EB80774}"/>
          </ac:grpSpMkLst>
        </pc:grpChg>
        <pc:grpChg chg="add del mod">
          <ac:chgData name="Nguyen Bich Ngoc" userId="66b5d03f9f54eb73" providerId="LiveId" clId="{9FC2B96C-9498-49B6-BF7C-DDA78139B464}" dt="2024-06-22T13:20:42.176" v="1188" actId="165"/>
          <ac:grpSpMkLst>
            <pc:docMk/>
            <pc:sldMk cId="3431003854" sldId="492"/>
            <ac:grpSpMk id="29" creationId="{F4FA6CD9-7DCE-242E-7801-1561541329D2}"/>
          </ac:grpSpMkLst>
        </pc:grpChg>
        <pc:picChg chg="del">
          <ac:chgData name="Nguyen Bich Ngoc" userId="66b5d03f9f54eb73" providerId="LiveId" clId="{9FC2B96C-9498-49B6-BF7C-DDA78139B464}" dt="2024-06-22T13:18:12.643" v="1126" actId="478"/>
          <ac:picMkLst>
            <pc:docMk/>
            <pc:sldMk cId="3431003854" sldId="492"/>
            <ac:picMk id="28" creationId="{5B2656E2-6AA8-12A9-86AF-9978C6D2BCBC}"/>
          </ac:picMkLst>
        </pc:picChg>
        <pc:picChg chg="del">
          <ac:chgData name="Nguyen Bich Ngoc" userId="66b5d03f9f54eb73" providerId="LiveId" clId="{9FC2B96C-9498-49B6-BF7C-DDA78139B464}" dt="2024-06-22T13:18:22.081" v="1128" actId="478"/>
          <ac:picMkLst>
            <pc:docMk/>
            <pc:sldMk cId="3431003854" sldId="492"/>
            <ac:picMk id="30" creationId="{E17E406F-F4B2-B2E7-649F-EFC64DD213F2}"/>
          </ac:picMkLst>
        </pc:picChg>
        <pc:cxnChg chg="add mod">
          <ac:chgData name="Nguyen Bich Ngoc" userId="66b5d03f9f54eb73" providerId="LiveId" clId="{9FC2B96C-9498-49B6-BF7C-DDA78139B464}" dt="2024-06-22T16:53:31.170" v="1528" actId="14100"/>
          <ac:cxnSpMkLst>
            <pc:docMk/>
            <pc:sldMk cId="3431003854" sldId="492"/>
            <ac:cxnSpMk id="20" creationId="{ADAF9DBE-769F-4D1B-7C9B-3504C91D50EA}"/>
          </ac:cxnSpMkLst>
        </pc:cxnChg>
        <pc:cxnChg chg="add mod">
          <ac:chgData name="Nguyen Bich Ngoc" userId="66b5d03f9f54eb73" providerId="LiveId" clId="{9FC2B96C-9498-49B6-BF7C-DDA78139B464}" dt="2024-06-22T16:53:31.170" v="1528" actId="14100"/>
          <ac:cxnSpMkLst>
            <pc:docMk/>
            <pc:sldMk cId="3431003854" sldId="492"/>
            <ac:cxnSpMk id="21" creationId="{BFF00E91-B2CD-0E74-E6DA-4563B876F8CE}"/>
          </ac:cxnSpMkLst>
        </pc:cxnChg>
        <pc:cxnChg chg="add mod">
          <ac:chgData name="Nguyen Bich Ngoc" userId="66b5d03f9f54eb73" providerId="LiveId" clId="{9FC2B96C-9498-49B6-BF7C-DDA78139B464}" dt="2024-06-22T16:53:31.170" v="1528" actId="14100"/>
          <ac:cxnSpMkLst>
            <pc:docMk/>
            <pc:sldMk cId="3431003854" sldId="492"/>
            <ac:cxnSpMk id="22" creationId="{1525FDD0-E885-97DC-9CDC-4838663CD815}"/>
          </ac:cxnSpMkLst>
        </pc:cxnChg>
        <pc:cxnChg chg="add mod">
          <ac:chgData name="Nguyen Bich Ngoc" userId="66b5d03f9f54eb73" providerId="LiveId" clId="{9FC2B96C-9498-49B6-BF7C-DDA78139B464}" dt="2024-06-22T16:56:24.232" v="1543" actId="14100"/>
          <ac:cxnSpMkLst>
            <pc:docMk/>
            <pc:sldMk cId="3431003854" sldId="492"/>
            <ac:cxnSpMk id="23" creationId="{75AAF08A-EA30-3621-65C2-679DC333EB3E}"/>
          </ac:cxnSpMkLst>
        </pc:cxnChg>
        <pc:cxnChg chg="add mod">
          <ac:chgData name="Nguyen Bich Ngoc" userId="66b5d03f9f54eb73" providerId="LiveId" clId="{9FC2B96C-9498-49B6-BF7C-DDA78139B464}" dt="2024-06-22T16:54:00.425" v="1539" actId="14100"/>
          <ac:cxnSpMkLst>
            <pc:docMk/>
            <pc:sldMk cId="3431003854" sldId="492"/>
            <ac:cxnSpMk id="24" creationId="{4F80BC3B-A05B-87B9-409D-06CBE4583C3E}"/>
          </ac:cxnSpMkLst>
        </pc:cxnChg>
        <pc:cxnChg chg="add mod">
          <ac:chgData name="Nguyen Bich Ngoc" userId="66b5d03f9f54eb73" providerId="LiveId" clId="{9FC2B96C-9498-49B6-BF7C-DDA78139B464}" dt="2024-06-22T16:53:57.809" v="1538" actId="14100"/>
          <ac:cxnSpMkLst>
            <pc:docMk/>
            <pc:sldMk cId="3431003854" sldId="492"/>
            <ac:cxnSpMk id="25" creationId="{1E7FF902-EC00-AC2E-D63D-C6BCBE4138BB}"/>
          </ac:cxnSpMkLst>
        </pc:cxnChg>
        <pc:cxnChg chg="add mod">
          <ac:chgData name="Nguyen Bich Ngoc" userId="66b5d03f9f54eb73" providerId="LiveId" clId="{9FC2B96C-9498-49B6-BF7C-DDA78139B464}" dt="2024-06-22T16:53:55.153" v="1537" actId="14100"/>
          <ac:cxnSpMkLst>
            <pc:docMk/>
            <pc:sldMk cId="3431003854" sldId="492"/>
            <ac:cxnSpMk id="26" creationId="{EA8AB52C-9AB0-508D-1BFB-018428B2C166}"/>
          </ac:cxnSpMkLst>
        </pc:cxnChg>
        <pc:cxnChg chg="add mod">
          <ac:chgData name="Nguyen Bich Ngoc" userId="66b5d03f9f54eb73" providerId="LiveId" clId="{9FC2B96C-9498-49B6-BF7C-DDA78139B464}" dt="2024-06-22T16:54:06.187" v="1541" actId="14100"/>
          <ac:cxnSpMkLst>
            <pc:docMk/>
            <pc:sldMk cId="3431003854" sldId="492"/>
            <ac:cxnSpMk id="27" creationId="{902701DB-699E-230D-3803-2741AEB2BAB6}"/>
          </ac:cxnSpMkLst>
        </pc:cxnChg>
        <pc:cxnChg chg="add mod">
          <ac:chgData name="Nguyen Bich Ngoc" userId="66b5d03f9f54eb73" providerId="LiveId" clId="{9FC2B96C-9498-49B6-BF7C-DDA78139B464}" dt="2024-06-22T16:53:31.170" v="1528" actId="14100"/>
          <ac:cxnSpMkLst>
            <pc:docMk/>
            <pc:sldMk cId="3431003854" sldId="492"/>
            <ac:cxnSpMk id="39" creationId="{2A41421A-D4D2-B812-5233-44EB8E0A6302}"/>
          </ac:cxnSpMkLst>
        </pc:cxnChg>
        <pc:cxnChg chg="add mod">
          <ac:chgData name="Nguyen Bich Ngoc" userId="66b5d03f9f54eb73" providerId="LiveId" clId="{9FC2B96C-9498-49B6-BF7C-DDA78139B464}" dt="2024-06-22T16:53:31.170" v="1528" actId="14100"/>
          <ac:cxnSpMkLst>
            <pc:docMk/>
            <pc:sldMk cId="3431003854" sldId="492"/>
            <ac:cxnSpMk id="40" creationId="{9CC03F2D-5147-1F5D-87B4-AAF8D20B007F}"/>
          </ac:cxnSpMkLst>
        </pc:cxnChg>
        <pc:cxnChg chg="add mod">
          <ac:chgData name="Nguyen Bich Ngoc" userId="66b5d03f9f54eb73" providerId="LiveId" clId="{9FC2B96C-9498-49B6-BF7C-DDA78139B464}" dt="2024-06-22T16:53:31.170" v="1528" actId="14100"/>
          <ac:cxnSpMkLst>
            <pc:docMk/>
            <pc:sldMk cId="3431003854" sldId="492"/>
            <ac:cxnSpMk id="41" creationId="{19F1C64B-0D3D-E3AF-F980-62ED8D736A5F}"/>
          </ac:cxnSpMkLst>
        </pc:cxnChg>
        <pc:cxnChg chg="add mod">
          <ac:chgData name="Nguyen Bich Ngoc" userId="66b5d03f9f54eb73" providerId="LiveId" clId="{9FC2B96C-9498-49B6-BF7C-DDA78139B464}" dt="2024-06-22T16:53:31.170" v="1528" actId="14100"/>
          <ac:cxnSpMkLst>
            <pc:docMk/>
            <pc:sldMk cId="3431003854" sldId="492"/>
            <ac:cxnSpMk id="42" creationId="{CCEEF34D-0A8A-85FE-10A8-4724AFB5862B}"/>
          </ac:cxnSpMkLst>
        </pc:cxnChg>
        <pc:cxnChg chg="add mod">
          <ac:chgData name="Nguyen Bich Ngoc" userId="66b5d03f9f54eb73" providerId="LiveId" clId="{9FC2B96C-9498-49B6-BF7C-DDA78139B464}" dt="2024-06-22T16:53:31.170" v="1528" actId="14100"/>
          <ac:cxnSpMkLst>
            <pc:docMk/>
            <pc:sldMk cId="3431003854" sldId="492"/>
            <ac:cxnSpMk id="43" creationId="{C31F2D00-EA90-52BC-5F6D-48C4F783000D}"/>
          </ac:cxnSpMkLst>
        </pc:cxnChg>
        <pc:cxnChg chg="add mod">
          <ac:chgData name="Nguyen Bich Ngoc" userId="66b5d03f9f54eb73" providerId="LiveId" clId="{9FC2B96C-9498-49B6-BF7C-DDA78139B464}" dt="2024-06-22T16:53:31.170" v="1528" actId="14100"/>
          <ac:cxnSpMkLst>
            <pc:docMk/>
            <pc:sldMk cId="3431003854" sldId="492"/>
            <ac:cxnSpMk id="44" creationId="{F6B8BABD-C7FE-7C9F-A652-B5025D838AAA}"/>
          </ac:cxnSpMkLst>
        </pc:cxnChg>
        <pc:cxnChg chg="add del mod">
          <ac:chgData name="Nguyen Bich Ngoc" userId="66b5d03f9f54eb73" providerId="LiveId" clId="{9FC2B96C-9498-49B6-BF7C-DDA78139B464}" dt="2024-06-22T13:30:28.858" v="1488" actId="478"/>
          <ac:cxnSpMkLst>
            <pc:docMk/>
            <pc:sldMk cId="3431003854" sldId="492"/>
            <ac:cxnSpMk id="45" creationId="{5F3ED0FE-447E-1556-8017-F99D597884C2}"/>
          </ac:cxnSpMkLst>
        </pc:cxnChg>
        <pc:cxnChg chg="add mod">
          <ac:chgData name="Nguyen Bich Ngoc" userId="66b5d03f9f54eb73" providerId="LiveId" clId="{9FC2B96C-9498-49B6-BF7C-DDA78139B464}" dt="2024-06-22T16:54:03.903" v="1540" actId="14100"/>
          <ac:cxnSpMkLst>
            <pc:docMk/>
            <pc:sldMk cId="3431003854" sldId="492"/>
            <ac:cxnSpMk id="46" creationId="{88A36E05-690B-CF02-4DD1-04E554CA7755}"/>
          </ac:cxnSpMkLst>
        </pc:cxnChg>
        <pc:cxnChg chg="add mod">
          <ac:chgData name="Nguyen Bich Ngoc" userId="66b5d03f9f54eb73" providerId="LiveId" clId="{9FC2B96C-9498-49B6-BF7C-DDA78139B464}" dt="2024-06-22T16:53:50.900" v="1536" actId="14100"/>
          <ac:cxnSpMkLst>
            <pc:docMk/>
            <pc:sldMk cId="3431003854" sldId="492"/>
            <ac:cxnSpMk id="116" creationId="{389A6472-9DC1-C6F8-74A1-4B3EB1983316}"/>
          </ac:cxnSpMkLst>
        </pc:cxnChg>
        <pc:cxnChg chg="add mod">
          <ac:chgData name="Nguyen Bich Ngoc" userId="66b5d03f9f54eb73" providerId="LiveId" clId="{9FC2B96C-9498-49B6-BF7C-DDA78139B464}" dt="2024-06-22T16:53:48.357" v="1535" actId="14100"/>
          <ac:cxnSpMkLst>
            <pc:docMk/>
            <pc:sldMk cId="3431003854" sldId="492"/>
            <ac:cxnSpMk id="119" creationId="{917752FD-B366-9E79-9210-63D6D8A255ED}"/>
          </ac:cxnSpMkLst>
        </pc:cxnChg>
        <pc:cxnChg chg="add mod">
          <ac:chgData name="Nguyen Bich Ngoc" userId="66b5d03f9f54eb73" providerId="LiveId" clId="{9FC2B96C-9498-49B6-BF7C-DDA78139B464}" dt="2024-06-22T16:53:44.889" v="1534" actId="14100"/>
          <ac:cxnSpMkLst>
            <pc:docMk/>
            <pc:sldMk cId="3431003854" sldId="492"/>
            <ac:cxnSpMk id="122" creationId="{33D9BED9-66BE-F749-D298-2111357C413F}"/>
          </ac:cxnSpMkLst>
        </pc:cxnChg>
        <pc:cxnChg chg="add mod">
          <ac:chgData name="Nguyen Bich Ngoc" userId="66b5d03f9f54eb73" providerId="LiveId" clId="{9FC2B96C-9498-49B6-BF7C-DDA78139B464}" dt="2024-06-22T16:53:31.170" v="1528" actId="14100"/>
          <ac:cxnSpMkLst>
            <pc:docMk/>
            <pc:sldMk cId="3431003854" sldId="492"/>
            <ac:cxnSpMk id="148" creationId="{DC0B92FA-F744-CD2F-F57D-5A6C15492982}"/>
          </ac:cxnSpMkLst>
        </pc:cxnChg>
        <pc:cxnChg chg="add mod">
          <ac:chgData name="Nguyen Bich Ngoc" userId="66b5d03f9f54eb73" providerId="LiveId" clId="{9FC2B96C-9498-49B6-BF7C-DDA78139B464}" dt="2024-06-22T16:53:31.170" v="1528" actId="14100"/>
          <ac:cxnSpMkLst>
            <pc:docMk/>
            <pc:sldMk cId="3431003854" sldId="492"/>
            <ac:cxnSpMk id="151" creationId="{00D182B5-E360-AF42-80D8-05E8BC2F09D2}"/>
          </ac:cxnSpMkLst>
        </pc:cxnChg>
        <pc:cxnChg chg="add mod">
          <ac:chgData name="Nguyen Bich Ngoc" userId="66b5d03f9f54eb73" providerId="LiveId" clId="{9FC2B96C-9498-49B6-BF7C-DDA78139B464}" dt="2024-06-22T16:53:31.170" v="1528" actId="14100"/>
          <ac:cxnSpMkLst>
            <pc:docMk/>
            <pc:sldMk cId="3431003854" sldId="492"/>
            <ac:cxnSpMk id="154" creationId="{EC9A7FF4-E6ED-C302-D3A2-C1C7F9CD6C28}"/>
          </ac:cxnSpMkLst>
        </pc:cxnChg>
        <pc:cxnChg chg="add mod">
          <ac:chgData name="Nguyen Bich Ngoc" userId="66b5d03f9f54eb73" providerId="LiveId" clId="{9FC2B96C-9498-49B6-BF7C-DDA78139B464}" dt="2024-06-22T16:53:31.170" v="1528" actId="14100"/>
          <ac:cxnSpMkLst>
            <pc:docMk/>
            <pc:sldMk cId="3431003854" sldId="492"/>
            <ac:cxnSpMk id="157" creationId="{81B338EC-76F5-DD7F-FDF3-431BD9770981}"/>
          </ac:cxnSpMkLst>
        </pc:cxnChg>
        <pc:cxnChg chg="add mod">
          <ac:chgData name="Nguyen Bich Ngoc" userId="66b5d03f9f54eb73" providerId="LiveId" clId="{9FC2B96C-9498-49B6-BF7C-DDA78139B464}" dt="2024-06-22T16:53:31.170" v="1528" actId="14100"/>
          <ac:cxnSpMkLst>
            <pc:docMk/>
            <pc:sldMk cId="3431003854" sldId="492"/>
            <ac:cxnSpMk id="160" creationId="{D7AE2B39-92F1-5ADF-3AB7-12E3AD6E28FE}"/>
          </ac:cxnSpMkLst>
        </pc:cxnChg>
        <pc:cxnChg chg="add mod">
          <ac:chgData name="Nguyen Bich Ngoc" userId="66b5d03f9f54eb73" providerId="LiveId" clId="{9FC2B96C-9498-49B6-BF7C-DDA78139B464}" dt="2024-06-22T16:53:31.170" v="1528" actId="14100"/>
          <ac:cxnSpMkLst>
            <pc:docMk/>
            <pc:sldMk cId="3431003854" sldId="492"/>
            <ac:cxnSpMk id="163" creationId="{971A79AA-F6D0-4814-D2F9-636DCA1E50FC}"/>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dirty="0" err="1"/>
            <a:t>Khảo</a:t>
          </a:r>
          <a:r>
            <a:rPr lang="en-US" dirty="0"/>
            <a:t> </a:t>
          </a:r>
          <a:r>
            <a:rPr lang="en-US" dirty="0" err="1"/>
            <a:t>sát</a:t>
          </a:r>
          <a:r>
            <a:rPr lang="en-US" dirty="0"/>
            <a:t>/</a:t>
          </a:r>
          <a:r>
            <a:rPr lang="en-US" dirty="0" err="1"/>
            <a:t>Bảng</a:t>
          </a:r>
          <a:r>
            <a:rPr lang="en-US" dirty="0"/>
            <a:t> </a:t>
          </a:r>
          <a:r>
            <a:rPr lang="en-US" dirty="0" err="1"/>
            <a:t>hỏi</a:t>
          </a:r>
          <a:endParaRPr lang="en-US" dirty="0"/>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err="1"/>
            <a:t>Đo</a:t>
          </a:r>
          <a:r>
            <a:rPr lang="en-US"/>
            <a:t> </a:t>
          </a:r>
          <a:r>
            <a:rPr lang="en-US" err="1"/>
            <a:t>đạc</a:t>
          </a:r>
          <a:r>
            <a:rPr lang="en-US"/>
            <a:t> </a:t>
          </a:r>
          <a:r>
            <a:rPr lang="en-US" err="1"/>
            <a:t>ngoài</a:t>
          </a:r>
          <a:r>
            <a:rPr lang="en-US"/>
            <a:t> </a:t>
          </a:r>
          <a:r>
            <a:rPr lang="en-US" err="1"/>
            <a:t>thực</a:t>
          </a:r>
          <a:r>
            <a:rPr lang="en-US"/>
            <a:t> </a:t>
          </a:r>
          <a:r>
            <a:rPr lang="en-US" err="1"/>
            <a:t>địa</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err="1"/>
            <a:t>Báo</a:t>
          </a:r>
          <a:r>
            <a:rPr lang="en-US"/>
            <a:t> </a:t>
          </a:r>
          <a:r>
            <a:rPr lang="en-US" err="1"/>
            <a:t>cáo</a:t>
          </a:r>
          <a:r>
            <a:rPr lang="en-US"/>
            <a:t> </a:t>
          </a:r>
          <a:r>
            <a:rPr lang="en-US" err="1"/>
            <a:t>kỹ</a:t>
          </a:r>
          <a:r>
            <a:rPr lang="en-US"/>
            <a:t> </a:t>
          </a:r>
          <a:r>
            <a:rPr lang="en-US" err="1"/>
            <a:t>thuật</a:t>
          </a:r>
          <a:r>
            <a:rPr lang="en-US"/>
            <a:t> </a:t>
          </a:r>
          <a:r>
            <a:rPr lang="en-US" err="1"/>
            <a:t>của</a:t>
          </a:r>
          <a:r>
            <a:rPr lang="en-US"/>
            <a:t> </a:t>
          </a:r>
          <a:r>
            <a:rPr lang="en-US" err="1"/>
            <a:t>chính</a:t>
          </a:r>
          <a:r>
            <a:rPr lang="en-US"/>
            <a:t> </a:t>
          </a:r>
          <a:r>
            <a:rPr lang="en-US" err="1"/>
            <a:t>phủ</a:t>
          </a:r>
          <a:endParaRPr lang="en-US"/>
        </a:p>
        <a:p>
          <a:pPr>
            <a:lnSpc>
              <a:spcPct val="100000"/>
            </a:lnSpc>
          </a:pPr>
          <a:r>
            <a:rPr lang="en-US" err="1"/>
            <a:t>Báo</a:t>
          </a:r>
          <a:r>
            <a:rPr lang="en-US"/>
            <a:t> </a:t>
          </a:r>
          <a:r>
            <a:rPr lang="en-US" err="1"/>
            <a:t>cáo</a:t>
          </a:r>
          <a:r>
            <a:rPr lang="en-US"/>
            <a:t> </a:t>
          </a:r>
          <a:r>
            <a:rPr lang="en-US" err="1"/>
            <a:t>nội</a:t>
          </a:r>
          <a:r>
            <a:rPr lang="en-US"/>
            <a:t> </a:t>
          </a:r>
          <a:r>
            <a:rPr lang="en-US" err="1"/>
            <a:t>bộ</a:t>
          </a: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4362" y="601170"/>
          <a:ext cx="915468" cy="915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4362" y="1633762"/>
          <a:ext cx="2615625" cy="3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err="1"/>
            <a:t>Sơ</a:t>
          </a:r>
          <a:r>
            <a:rPr lang="en-US" sz="2500" kern="1200"/>
            <a:t> </a:t>
          </a:r>
          <a:r>
            <a:rPr lang="en-US" sz="2500" kern="1200" err="1"/>
            <a:t>cấp</a:t>
          </a:r>
          <a:endParaRPr lang="en-US" sz="2500" kern="1200"/>
        </a:p>
      </dsp:txBody>
      <dsp:txXfrm>
        <a:off x="4362" y="1633762"/>
        <a:ext cx="2615625" cy="392343"/>
      </dsp:txXfrm>
    </dsp:sp>
    <dsp:sp modelId="{3DA2D575-8F79-4C93-BDA1-7566465D7063}">
      <dsp:nvSpPr>
        <dsp:cNvPr id="0" name=""/>
        <dsp:cNvSpPr/>
      </dsp:nvSpPr>
      <dsp:spPr>
        <a:xfrm>
          <a:off x="4362" y="2080582"/>
          <a:ext cx="2615625" cy="124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dirty="0" err="1"/>
            <a:t>Khảo</a:t>
          </a:r>
          <a:r>
            <a:rPr lang="en-US" sz="1700" kern="1200" dirty="0"/>
            <a:t> </a:t>
          </a:r>
          <a:r>
            <a:rPr lang="en-US" sz="1700" kern="1200" dirty="0" err="1"/>
            <a:t>sát</a:t>
          </a:r>
          <a:r>
            <a:rPr lang="en-US" sz="1700" kern="1200" dirty="0"/>
            <a:t>/</a:t>
          </a:r>
          <a:r>
            <a:rPr lang="en-US" sz="1700" kern="1200" dirty="0" err="1"/>
            <a:t>Bảng</a:t>
          </a:r>
          <a:r>
            <a:rPr lang="en-US" sz="1700" kern="1200" dirty="0"/>
            <a:t> </a:t>
          </a:r>
          <a:r>
            <a:rPr lang="en-US" sz="1700" kern="1200" dirty="0" err="1"/>
            <a:t>hỏi</a:t>
          </a:r>
          <a:endParaRPr lang="en-US" sz="1700" kern="1200" dirty="0"/>
        </a:p>
        <a:p>
          <a:pPr marL="0" lvl="0" indent="0" algn="l" defTabSz="755650">
            <a:lnSpc>
              <a:spcPct val="100000"/>
            </a:lnSpc>
            <a:spcBef>
              <a:spcPct val="0"/>
            </a:spcBef>
            <a:spcAft>
              <a:spcPct val="35000"/>
            </a:spcAft>
            <a:buNone/>
          </a:pPr>
          <a:r>
            <a:rPr lang="en-US" sz="1700" kern="1200" err="1"/>
            <a:t>Đo</a:t>
          </a:r>
          <a:r>
            <a:rPr lang="en-US" sz="1700" kern="1200"/>
            <a:t> </a:t>
          </a:r>
          <a:r>
            <a:rPr lang="en-US" sz="1700" kern="1200" err="1"/>
            <a:t>đạc</a:t>
          </a:r>
          <a:r>
            <a:rPr lang="en-US" sz="1700" kern="1200"/>
            <a:t> </a:t>
          </a:r>
          <a:r>
            <a:rPr lang="en-US" sz="1700" kern="1200" err="1"/>
            <a:t>ngoài</a:t>
          </a:r>
          <a:r>
            <a:rPr lang="en-US" sz="1700" kern="1200"/>
            <a:t> </a:t>
          </a:r>
          <a:r>
            <a:rPr lang="en-US" sz="1700" kern="1200" err="1"/>
            <a:t>thực</a:t>
          </a:r>
          <a:r>
            <a:rPr lang="en-US" sz="1700" kern="1200"/>
            <a:t> </a:t>
          </a:r>
          <a:r>
            <a:rPr lang="en-US" sz="1700" kern="1200" err="1"/>
            <a:t>địa</a:t>
          </a:r>
          <a:endParaRPr lang="en-US" sz="1700" kern="1200"/>
        </a:p>
      </dsp:txBody>
      <dsp:txXfrm>
        <a:off x="4362" y="2080582"/>
        <a:ext cx="2615625" cy="1244378"/>
      </dsp:txXfrm>
    </dsp:sp>
    <dsp:sp modelId="{7F82B65B-93AF-4EBF-A7D6-6FCBE54B2D57}">
      <dsp:nvSpPr>
        <dsp:cNvPr id="0" name=""/>
        <dsp:cNvSpPr/>
      </dsp:nvSpPr>
      <dsp:spPr>
        <a:xfrm>
          <a:off x="3077721" y="601170"/>
          <a:ext cx="915468" cy="9154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3077721" y="1633762"/>
          <a:ext cx="2615625" cy="3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err="1"/>
            <a:t>Thứ</a:t>
          </a:r>
          <a:r>
            <a:rPr lang="en-US" sz="2500" kern="1200"/>
            <a:t> </a:t>
          </a:r>
          <a:r>
            <a:rPr lang="en-US" sz="2500" kern="1200" err="1"/>
            <a:t>cấp</a:t>
          </a:r>
          <a:endParaRPr lang="en-US" sz="2500" kern="1200"/>
        </a:p>
      </dsp:txBody>
      <dsp:txXfrm>
        <a:off x="3077721" y="1633762"/>
        <a:ext cx="2615625" cy="392343"/>
      </dsp:txXfrm>
    </dsp:sp>
    <dsp:sp modelId="{31B34410-8DFA-474B-924B-48DA053414EE}">
      <dsp:nvSpPr>
        <dsp:cNvPr id="0" name=""/>
        <dsp:cNvSpPr/>
      </dsp:nvSpPr>
      <dsp:spPr>
        <a:xfrm>
          <a:off x="3077721" y="2080582"/>
          <a:ext cx="2615625" cy="124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kỹ</a:t>
          </a:r>
          <a:r>
            <a:rPr lang="en-US" sz="1700" kern="1200"/>
            <a:t> </a:t>
          </a:r>
          <a:r>
            <a:rPr lang="en-US" sz="1700" kern="1200" err="1"/>
            <a:t>thuật</a:t>
          </a:r>
          <a:r>
            <a:rPr lang="en-US" sz="1700" kern="1200"/>
            <a:t> </a:t>
          </a:r>
          <a:r>
            <a:rPr lang="en-US" sz="1700" kern="1200" err="1"/>
            <a:t>của</a:t>
          </a:r>
          <a:r>
            <a:rPr lang="en-US" sz="1700" kern="1200"/>
            <a:t> </a:t>
          </a:r>
          <a:r>
            <a:rPr lang="en-US" sz="1700" kern="1200" err="1"/>
            <a:t>chính</a:t>
          </a:r>
          <a:r>
            <a:rPr lang="en-US" sz="1700" kern="1200"/>
            <a:t> </a:t>
          </a:r>
          <a:r>
            <a:rPr lang="en-US" sz="1700" kern="1200" err="1"/>
            <a:t>phủ</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nội</a:t>
          </a:r>
          <a:r>
            <a:rPr lang="en-US" sz="1700" kern="1200"/>
            <a:t> </a:t>
          </a:r>
          <a:r>
            <a:rPr lang="en-US" sz="1700" kern="1200" err="1"/>
            <a:t>bộ</a:t>
          </a:r>
          <a:endParaRPr lang="en-US" sz="1700" kern="1200"/>
        </a:p>
      </dsp:txBody>
      <dsp:txXfrm>
        <a:off x="3077721" y="2080582"/>
        <a:ext cx="2615625" cy="12443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36.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0 270,'3814'0,"-3782"2,1 1,-1 2,42 12,-36-8,72 8,-95-16,12-1,-1 2,1 0,-1 2,0 1,0 1,-1 2,41 16,-31-6,1-1,1-2,0-2,1-1,0-2,1-1,0-3,0 0,43-1,397-9,-452 2,0-1,1-1,-1-1,-1-2,1 0,-1-2,-1-1,0-1,0-1,-1-1,39-29,-54 35,-1 0,0-1,0 0,-1 0,6-10,-5 8,0 0,0 1,18-16,-9 13,0 2,0 0,1 1,0 0,0 2,1 0,0 1,0 1,1 0,34-2,19 3,119 7,-77 2,696-4,-416-2,-363 3,1 1,-1 2,42 12,-36-8,72 8,115-17,23 2,-219 2,56 16,-55-12,45 6,68-5,154-10,-107-2,1503 3,-1653-3,0-1,0-3,53-14,-38 8,27-11,-55 16,0 0,48-7,58 10,-97 6,0-2,1-2,67-13,-39-4,-1-3,75-36,-120 51,1 0,1 2,-1 1,1 0,0 2,29-2,134 6,-100 1,21 0,-59-2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42.7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6,'2'1,"1"-1,-1 1,0 0,1 0,-1 0,0 1,0-1,0 1,0-1,0 1,0-1,0 1,-1 0,1 0,-1 0,1 0,-1 0,0 0,2 5,11 12,-1-5,1-1,1-1,0 0,0 0,2-2,-1 0,1-1,0-1,1 0,20 5,-3-3,0-1,1-1,1-2,50 1,-60-4,0 0,0 2,-1 1,0 1,0 1,41 20,-47-19,0-2,1 0,0-2,0 0,0-1,0-1,1-1,0-1,-1-1,1 0,-1-2,1-1,39-10,-21 3,1 1,-1 2,55-3,125 8,-158 3,-30 1,1 2,60 14,-61-10,0-2,56 4,-74-11,-1-1,0 0,0-1,0 0,0-1,-1-1,1 0,-1-1,12-7,-4 3,-1 1,27-8,-12 9,1 1,-1 1,56 0,110 9,-69 2,-10-3,180-6,-272 0,-1-1,28-10,-27 7,47-7,63 6,162 10,-111 2,551-3,-714-1,0-1,0-2,0 0,0-2,41-14,123-61,-180 76,9-3,0 0,0 2,1 1,-1 0,1 2,30-2,132 6,-99 1,923 0,-962 0,0 3,1 1,-2 2,1 3,80 29,34 15,-132-46,0-2,0 0,1-2,54 3,118-9,-95-2,22 4,115-5,-212 0,53-15,-52 11,44-6,26 8,126 7,75-3,-257-3,46-13,37-6,17-3,-103 17,0 1,48-2,366 8,-225 6,-215-3,-1 1,1 1,0 0,0 1,-1 1,0 0,1 2,-2-1,1 2,21 12,-16-10,1-1,0 0,1-1,0-2,0 0,27 2,48 11,-53-5,0 3,59 30,43 16,-94-43,-29-10,-1-1,41 9,46 9,-71-16,74 11,53 5,-103-14,77 5,220-15,-188-4,-139 4,1 1,-1 2,42 12,-36-8,72 8,387-13,-254-7,-144 1,117 5,-186 2,53 14,-52-11,44 6,271-7,-223-9,-77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47.7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33 266,'-1'-8,"0"0,0 0,-1 1,0-1,0 0,-6-9,5 8,0 1,0 0,1-1,-2-12,3 18,1 0,0 0,1 0,-1-1,0 1,1 0,0 0,-1 0,1 0,1 0,-1 0,0 0,1 0,-1 1,1-1,3-3,-1 1,1 1,0 0,0 0,0 0,1 1,-1 0,1 0,0 0,0 1,0 0,0 0,0 0,0 1,1 0,-1 0,7 0,6 0,-1 1,1 1,-1 0,25 6,-25-4,65 15,1-5,113 5,-17-21,116 5,-149 23,-98-15,73 7,121-17,43 2,-257 2,54 16,-53-12,44 6,33-8,-81-6,-1 1,1 1,0 1,-1 1,1 1,-1 2,0 0,31 15,-33-12,1 0,0-1,0-2,1 0,0-2,0 0,29 0,184-5,-120-4,4 2,178 5,-271 2,55 14,-55-10,48 6,26-8,109-7,-110-2,-56 0,-1-3,64-15,-56 9,65-4,105 15,29-3,-238 1,1-1,-1-1,0-1,0 0,0 0,-1-2,16-9,-12 7,1 0,38-13,170-25,-194 41,23-1,85 0,-18 1,-98 2,-1 0,1-2,-1-1,-1 0,29-15,-28 12,0 0,1 2,0 1,38-7,54 6,166 9,-101 3,2147-4,-2295 2,1 1,0 2,36 11,-31-7,70 7,-48-13,-28-3,0 2,0 2,47 11,48 10,9 4,-96-19,0-2,1-1,63 2,132-11,-99-1,-27 1,148 5,-231 2,56 14,-54-10,46 6,57-6,155-10,-111-2,332 3,-484-2,-1 0,1-2,-1-1,0-1,0-1,-1 0,0-2,33-18,-31 18,0 1,1 1,0 1,0 1,0 2,1 0,-1 2,31 2,-22 0,-1-2,1-1,67-14,59-35,-128 41,0 1,1 2,0 2,1 1,54 1,-40 1,85-13,-25-1,1 5,205 7,-214 5,-56-1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52.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1 322,'0'-4,"0"0,0 0,1 1,-1-1,1 0,0 0,0 1,0-1,1 0,-1 1,1-1,0 1,0 0,0 0,0-1,6-4,-4 4,1 0,0 1,0-1,1 1,-1 0,1 1,-1-1,1 1,11-3,9 0,1 1,0 2,54 1,-51 2,266-13,-231 6,0-4,95-27,-109 25,-38 10,-1 0,0-1,0-1,20-9,-31 13,-1 0,1 0,-1-1,0 1,1-1,-1 1,1 0,-1-1,0 1,1-1,-1 1,0-1,0 1,1-1,-1 1,0-1,0 1,0-1,1 0,-1 1,0-1,0 1,0-1,0 1,0-1,0 0,0 1,-1-1,1 1,0-1,0 1,-1-2,-10-23,9 23,1 0,-1 0,1 0,0-1,0 1,0-1,0 1,0-1,1 1,-1-1,1 0,-1-4,2 5,0 0,1 0,-1 1,1-1,-1 0,1 0,-1 1,1-1,0 1,0 0,0-1,0 1,0 0,0 0,0 0,0 0,0 0,0 1,1-1,-1 1,0 0,4-1,60-4,-54 5,384 1,-145 2,-207-1,0 2,-1 1,1 3,-1 1,0 3,-1 1,-1 2,0 2,55 31,-62-30,0-2,1-1,1-2,69 17,152 10,-237-37,129 28,-78-15,11 6,-55-13,2-1,42 5,3-8,-40-4,0 2,63 14,-49-6,1-1,0-3,55 0,152-8,-104-2,1859 3,-2001 0,3 0,0 0,0-1,16-3,-26 4,0-1,0 0,0 0,-1 0,1 0,0 0,-1 0,1-1,-1 1,0-1,1 0,-1 1,0-1,0 0,0 0,0-1,0 1,-1 0,1-1,1-3,-1 2,1-1,-1 1,1 0,0 0,0 1,0-1,1 1,-1-1,1 1,0 0,0 1,0-1,0 0,0 1,1 0,-1 0,1 1,-1-1,1 1,9-2,9 0,0 0,0 2,27 2,-23-1,224 3,-1316-5,506 5,-637-3,1250-3,0-2,57-14,76-7,-143 21,71-16,-72 11,76-7,306 15,-216 4,-177-4,1-1,-1-2,42-12,-37 8,73-8,382 13,-256 7,1311-3,-1515 2,0 1,1 2,41 12,-37-8,73 8,-4-11,157-12,-211-3,-6-2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5:09.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6/22/2024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16/j.dib.2022.10798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016/j.dib.2022.10798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Giới</a:t>
            </a:r>
            <a:r>
              <a:rPr lang="en-US"/>
              <a:t> </a:t>
            </a:r>
            <a:r>
              <a:rPr lang="en-US" err="1"/>
              <a:t>thiệu</a:t>
            </a:r>
            <a:r>
              <a:rPr lang="en-US"/>
              <a:t> </a:t>
            </a:r>
            <a:r>
              <a:rPr lang="en-US" err="1"/>
              <a:t>bản</a:t>
            </a:r>
            <a:r>
              <a:rPr lang="en-US"/>
              <a:t> </a:t>
            </a:r>
            <a:r>
              <a:rPr lang="en-US" err="1"/>
              <a:t>thân</a:t>
            </a:r>
            <a:endParaRPr lang="en-US"/>
          </a:p>
          <a:p>
            <a:r>
              <a:rPr lang="en-US" err="1"/>
              <a:t>Yêu</a:t>
            </a:r>
            <a:r>
              <a:rPr lang="en-US"/>
              <a:t> </a:t>
            </a:r>
            <a:r>
              <a:rPr lang="en-US" err="1"/>
              <a:t>cầu</a:t>
            </a:r>
            <a:r>
              <a:rPr lang="en-US"/>
              <a:t> </a:t>
            </a:r>
            <a:r>
              <a:rPr lang="en-US" err="1"/>
              <a:t>học</a:t>
            </a:r>
            <a:r>
              <a:rPr lang="en-US"/>
              <a:t> </a:t>
            </a:r>
            <a:r>
              <a:rPr lang="en-US" err="1"/>
              <a:t>viên</a:t>
            </a:r>
            <a:r>
              <a:rPr lang="en-US"/>
              <a:t> </a:t>
            </a:r>
            <a:r>
              <a:rPr lang="en-US" err="1"/>
              <a:t>tự</a:t>
            </a:r>
            <a:r>
              <a:rPr lang="en-US"/>
              <a:t> </a:t>
            </a:r>
            <a:r>
              <a:rPr lang="en-US" err="1"/>
              <a:t>giới</a:t>
            </a:r>
            <a:r>
              <a:rPr lang="en-US"/>
              <a:t> </a:t>
            </a:r>
            <a:r>
              <a:rPr lang="en-US" err="1"/>
              <a:t>thiệu</a:t>
            </a:r>
            <a:endParaRPr lang="en-US"/>
          </a:p>
          <a:p>
            <a:pPr marL="171450" indent="-171450">
              <a:buFontTx/>
              <a:buChar char="-"/>
            </a:pPr>
            <a:r>
              <a:rPr lang="en-US"/>
              <a:t>Background </a:t>
            </a:r>
            <a:r>
              <a:rPr lang="en-US" err="1"/>
              <a:t>ngành</a:t>
            </a:r>
            <a:r>
              <a:rPr lang="en-US"/>
              <a:t> gì</a:t>
            </a:r>
          </a:p>
          <a:p>
            <a:pPr marL="171450" indent="-171450">
              <a:buFontTx/>
              <a:buChar char="-"/>
            </a:pPr>
            <a:r>
              <a:rPr lang="en-US" err="1"/>
              <a:t>Định</a:t>
            </a:r>
            <a:r>
              <a:rPr lang="en-US"/>
              <a:t> </a:t>
            </a:r>
            <a:r>
              <a:rPr lang="en-US" err="1"/>
              <a:t>hướng</a:t>
            </a:r>
            <a:r>
              <a:rPr lang="en-US"/>
              <a:t>/</a:t>
            </a:r>
            <a:r>
              <a:rPr lang="en-US" err="1"/>
              <a:t>kinh</a:t>
            </a:r>
            <a:r>
              <a:rPr lang="en-US"/>
              <a:t> </a:t>
            </a:r>
            <a:r>
              <a:rPr lang="en-US" err="1"/>
              <a:t>nghiệm</a:t>
            </a:r>
            <a:r>
              <a:rPr lang="en-US"/>
              <a:t> </a:t>
            </a:r>
            <a:r>
              <a:rPr lang="en-US" err="1"/>
              <a:t>nghiên</a:t>
            </a:r>
            <a:r>
              <a:rPr lang="en-US"/>
              <a:t> </a:t>
            </a:r>
            <a:r>
              <a:rPr lang="en-US" err="1"/>
              <a:t>cứu</a:t>
            </a:r>
            <a:r>
              <a:rPr lang="en-US"/>
              <a:t> </a:t>
            </a:r>
            <a:r>
              <a:rPr lang="en-US" err="1"/>
              <a:t>thực</a:t>
            </a:r>
            <a:r>
              <a:rPr lang="en-US"/>
              <a:t> </a:t>
            </a:r>
            <a:r>
              <a:rPr lang="en-US" err="1"/>
              <a:t>nghiệm</a:t>
            </a:r>
            <a:r>
              <a:rPr lang="en-US"/>
              <a:t>/observational </a:t>
            </a:r>
          </a:p>
          <a:p>
            <a:pPr marL="171450" indent="-171450">
              <a:buFontTx/>
              <a:buChar char="-"/>
            </a:pPr>
            <a:r>
              <a:rPr lang="en-US" err="1"/>
              <a:t>Kinh</a:t>
            </a:r>
            <a:r>
              <a:rPr lang="en-US"/>
              <a:t> </a:t>
            </a:r>
            <a:r>
              <a:rPr lang="en-US" err="1"/>
              <a:t>nghiệm</a:t>
            </a:r>
            <a:r>
              <a:rPr lang="en-US"/>
              <a:t> đã có </a:t>
            </a:r>
            <a:r>
              <a:rPr lang="en-US" err="1"/>
              <a:t>với</a:t>
            </a:r>
            <a:r>
              <a:rPr lang="en-US"/>
              <a:t> </a:t>
            </a:r>
            <a:r>
              <a:rPr lang="en-US" err="1"/>
              <a:t>nghiên</a:t>
            </a:r>
            <a:r>
              <a:rPr lang="en-US"/>
              <a:t> </a:t>
            </a:r>
            <a:r>
              <a:rPr lang="en-US" err="1"/>
              <a:t>cứu</a:t>
            </a:r>
            <a:r>
              <a:rPr lang="en-US"/>
              <a:t> </a:t>
            </a:r>
            <a:r>
              <a:rPr lang="en-US" err="1"/>
              <a:t>định</a:t>
            </a:r>
            <a:r>
              <a:rPr lang="en-US"/>
              <a:t> </a:t>
            </a:r>
            <a:r>
              <a:rPr lang="en-US" err="1"/>
              <a:t>tính</a:t>
            </a:r>
            <a:r>
              <a:rPr lang="en-US"/>
              <a:t> </a:t>
            </a:r>
            <a:r>
              <a:rPr lang="en-US" err="1"/>
              <a:t>định</a:t>
            </a:r>
            <a:r>
              <a:rPr lang="en-US"/>
              <a:t> </a:t>
            </a:r>
            <a:r>
              <a:rPr lang="en-US" err="1"/>
              <a:t>lượng</a:t>
            </a:r>
            <a:r>
              <a:rPr lang="en-US"/>
              <a:t>, </a:t>
            </a:r>
            <a:r>
              <a:rPr lang="en-US" err="1"/>
              <a:t>xuất</a:t>
            </a:r>
            <a:r>
              <a:rPr lang="en-US"/>
              <a:t> </a:t>
            </a:r>
            <a:r>
              <a:rPr lang="en-US" err="1"/>
              <a:t>bản</a:t>
            </a:r>
            <a:r>
              <a:rPr lang="en-US"/>
              <a:t>?</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15</a:t>
            </a:fld>
            <a:endParaRPr lang="en-US"/>
          </a:p>
        </p:txBody>
      </p:sp>
    </p:spTree>
    <p:extLst>
      <p:ext uri="{BB962C8B-B14F-4D97-AF65-F5344CB8AC3E}">
        <p14:creationId xmlns:p14="http://schemas.microsoft.com/office/powerpoint/2010/main" val="77317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161679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807268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highlight>
                  <a:srgbClr val="FFFFFF"/>
                </a:highlight>
                <a:latin typeface="arial" panose="020B0604020202020204" pitchFamily="34" charset="0"/>
              </a:rPr>
              <a:t>In a nutshell, data can be a number, symbol, character, word, codes, graphs, etc. On the other hand, </a:t>
            </a:r>
            <a:r>
              <a:rPr lang="en-US" b="1" i="0" dirty="0">
                <a:solidFill>
                  <a:srgbClr val="5F6368"/>
                </a:solidFill>
                <a:effectLst/>
                <a:highlight>
                  <a:srgbClr val="FFFFFF"/>
                </a:highlight>
                <a:latin typeface="arial" panose="020B0604020202020204" pitchFamily="34" charset="0"/>
              </a:rPr>
              <a:t>information is data put into context</a:t>
            </a:r>
            <a:r>
              <a:rPr lang="en-US" b="0" i="0" dirty="0">
                <a:solidFill>
                  <a:srgbClr val="4D5156"/>
                </a:solidFill>
                <a:effectLst/>
                <a:highlight>
                  <a:srgbClr val="FFFFFF"/>
                </a:highlight>
                <a:latin typeface="arial" panose="020B0604020202020204" pitchFamily="34" charset="0"/>
              </a:rPr>
              <a:t>. </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19</a:t>
            </a:fld>
            <a:endParaRPr lang="en-US"/>
          </a:p>
        </p:txBody>
      </p:sp>
    </p:spTree>
    <p:extLst>
      <p:ext uri="{BB962C8B-B14F-4D97-AF65-F5344CB8AC3E}">
        <p14:creationId xmlns:p14="http://schemas.microsoft.com/office/powerpoint/2010/main" val="52666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4043"/>
                </a:solidFill>
                <a:effectLst/>
                <a:highlight>
                  <a:srgbClr val="FFFFFF"/>
                </a:highlight>
                <a:latin typeface="Inter"/>
              </a:rPr>
              <a:t>elements on street imagery taken from a moving vehicle in KSA</a:t>
            </a:r>
          </a:p>
          <a:p>
            <a:r>
              <a:rPr lang="en-US" b="0" i="0" dirty="0">
                <a:solidFill>
                  <a:srgbClr val="3C4043"/>
                </a:solidFill>
                <a:effectLst/>
                <a:highlight>
                  <a:srgbClr val="FFFFFF"/>
                </a:highlight>
                <a:latin typeface="Inter"/>
              </a:rPr>
              <a:t>Classification of visual pollution</a:t>
            </a:r>
          </a:p>
          <a:p>
            <a:r>
              <a:rPr lang="en-US" b="0" i="0" dirty="0">
                <a:solidFill>
                  <a:srgbClr val="3C4043"/>
                </a:solidFill>
                <a:effectLst/>
                <a:highlight>
                  <a:srgbClr val="FFFFFF"/>
                </a:highlight>
                <a:latin typeface="Inter"/>
              </a:rPr>
              <a:t> ● GRAFFITI</a:t>
            </a:r>
            <a:br>
              <a:rPr lang="en-US" dirty="0"/>
            </a:br>
            <a:r>
              <a:rPr lang="en-US" b="0" i="0" dirty="0">
                <a:solidFill>
                  <a:srgbClr val="3C4043"/>
                </a:solidFill>
                <a:effectLst/>
                <a:highlight>
                  <a:srgbClr val="FFFFFF"/>
                </a:highlight>
                <a:latin typeface="Inter"/>
              </a:rPr>
              <a:t>● FADED SIGNAGE</a:t>
            </a:r>
            <a:br>
              <a:rPr lang="en-US" dirty="0"/>
            </a:br>
            <a:r>
              <a:rPr lang="en-US" b="0" i="0" dirty="0">
                <a:solidFill>
                  <a:srgbClr val="3C4043"/>
                </a:solidFill>
                <a:effectLst/>
                <a:highlight>
                  <a:srgbClr val="FFFFFF"/>
                </a:highlight>
                <a:latin typeface="Inter"/>
              </a:rPr>
              <a:t>● POTHOLES</a:t>
            </a:r>
            <a:br>
              <a:rPr lang="en-US" dirty="0"/>
            </a:br>
            <a:r>
              <a:rPr lang="en-US" b="0" i="0" dirty="0">
                <a:solidFill>
                  <a:srgbClr val="3C4043"/>
                </a:solidFill>
                <a:effectLst/>
                <a:highlight>
                  <a:srgbClr val="FFFFFF"/>
                </a:highlight>
                <a:latin typeface="Inter"/>
              </a:rPr>
              <a:t>● GARBAGE</a:t>
            </a:r>
            <a:br>
              <a:rPr lang="en-US" dirty="0"/>
            </a:br>
            <a:r>
              <a:rPr lang="en-US" b="0" i="0" dirty="0">
                <a:solidFill>
                  <a:srgbClr val="3C4043"/>
                </a:solidFill>
                <a:effectLst/>
                <a:highlight>
                  <a:srgbClr val="FFFFFF"/>
                </a:highlight>
                <a:latin typeface="Inter"/>
              </a:rPr>
              <a:t>● CONSTRUCTION ROAD</a:t>
            </a:r>
            <a:br>
              <a:rPr lang="en-US" dirty="0"/>
            </a:br>
            <a:r>
              <a:rPr lang="en-US" b="0" i="0" dirty="0">
                <a:solidFill>
                  <a:srgbClr val="3C4043"/>
                </a:solidFill>
                <a:effectLst/>
                <a:highlight>
                  <a:srgbClr val="FFFFFF"/>
                </a:highlight>
                <a:latin typeface="Inter"/>
              </a:rPr>
              <a:t>● BROKEN_SIGNAGE</a:t>
            </a:r>
            <a:br>
              <a:rPr lang="en-US" dirty="0"/>
            </a:br>
            <a:r>
              <a:rPr lang="en-US" b="0" i="0" dirty="0">
                <a:solidFill>
                  <a:srgbClr val="3C4043"/>
                </a:solidFill>
                <a:effectLst/>
                <a:highlight>
                  <a:srgbClr val="FFFFFF"/>
                </a:highlight>
                <a:latin typeface="Inter"/>
              </a:rPr>
              <a:t>● BAD STREETLIGHT</a:t>
            </a:r>
            <a:br>
              <a:rPr lang="en-US" dirty="0"/>
            </a:br>
            <a:r>
              <a:rPr lang="en-US" b="0" i="0" dirty="0">
                <a:solidFill>
                  <a:srgbClr val="3C4043"/>
                </a:solidFill>
                <a:effectLst/>
                <a:highlight>
                  <a:srgbClr val="FFFFFF"/>
                </a:highlight>
                <a:latin typeface="Inter"/>
              </a:rPr>
              <a:t>● BAD BILLBOARD</a:t>
            </a:r>
            <a:br>
              <a:rPr lang="en-US" dirty="0"/>
            </a:br>
            <a:r>
              <a:rPr lang="en-US" b="0" i="0" dirty="0">
                <a:solidFill>
                  <a:srgbClr val="3C4043"/>
                </a:solidFill>
                <a:effectLst/>
                <a:highlight>
                  <a:srgbClr val="FFFFFF"/>
                </a:highlight>
                <a:latin typeface="Inter"/>
              </a:rPr>
              <a:t>● SAND ON ROAD</a:t>
            </a:r>
            <a:br>
              <a:rPr lang="en-US" dirty="0"/>
            </a:br>
            <a:r>
              <a:rPr lang="en-US" b="0" i="0" dirty="0">
                <a:solidFill>
                  <a:srgbClr val="3C4043"/>
                </a:solidFill>
                <a:effectLst/>
                <a:highlight>
                  <a:srgbClr val="FFFFFF"/>
                </a:highlight>
                <a:latin typeface="Inter"/>
              </a:rPr>
              <a:t>● CLUTTER_SIDEWALK</a:t>
            </a:r>
            <a:br>
              <a:rPr lang="en-US" dirty="0"/>
            </a:br>
            <a:r>
              <a:rPr lang="en-US" b="0" i="0" dirty="0">
                <a:solidFill>
                  <a:srgbClr val="3C4043"/>
                </a:solidFill>
                <a:effectLst/>
                <a:highlight>
                  <a:srgbClr val="FFFFFF"/>
                </a:highlight>
                <a:latin typeface="Inter"/>
              </a:rPr>
              <a:t>● UNKEPT_FACADE</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21</a:t>
            </a:fld>
            <a:endParaRPr lang="en-US"/>
          </a:p>
        </p:txBody>
      </p:sp>
    </p:spTree>
    <p:extLst>
      <p:ext uri="{BB962C8B-B14F-4D97-AF65-F5344CB8AC3E}">
        <p14:creationId xmlns:p14="http://schemas.microsoft.com/office/powerpoint/2010/main" val="610388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Fuchs, K. (2022). Survey dataset for the perceived consciousness towards environmental sustainability by undergraduate students. </a:t>
            </a:r>
            <a:r>
              <a:rPr lang="en-US" sz="1200" i="1" dirty="0">
                <a:effectLst/>
              </a:rPr>
              <a:t>Data in Brief</a:t>
            </a:r>
            <a:r>
              <a:rPr lang="en-US" sz="1200" dirty="0">
                <a:effectLst/>
              </a:rPr>
              <a:t>, </a:t>
            </a:r>
            <a:r>
              <a:rPr lang="en-US" sz="1200" i="1" dirty="0">
                <a:effectLst/>
              </a:rPr>
              <a:t>41</a:t>
            </a:r>
            <a:r>
              <a:rPr lang="en-US" sz="1200" dirty="0">
                <a:effectLst/>
              </a:rPr>
              <a:t>, 107985. </a:t>
            </a:r>
            <a:r>
              <a:rPr lang="en-US" sz="1200" dirty="0">
                <a:effectLst/>
                <a:hlinkClick r:id="rId3"/>
              </a:rPr>
              <a:t>https://doi.org/10.1016/j.dib.2022.107985</a:t>
            </a:r>
            <a:endParaRPr lang="en-US" sz="1200" dirty="0">
              <a:effectLst/>
            </a:endParaRPr>
          </a:p>
          <a:p>
            <a:endParaRPr lang="en-US" sz="1200" dirty="0">
              <a:effectLst/>
            </a:endParaRPr>
          </a:p>
          <a:p>
            <a:pPr algn="l"/>
            <a:r>
              <a:rPr lang="en-US" b="0" i="0" dirty="0">
                <a:effectLst/>
                <a:highlight>
                  <a:srgbClr val="F3F3F3"/>
                </a:highlight>
                <a:latin typeface="SegoeUIVariable"/>
              </a:rPr>
              <a:t>Q1: </a:t>
            </a:r>
            <a:r>
              <a:rPr lang="vi-VN" b="0" i="0" dirty="0">
                <a:effectLst/>
                <a:highlight>
                  <a:srgbClr val="F3F3F3"/>
                </a:highlight>
                <a:latin typeface="SegoeUIVariable"/>
              </a:rPr>
              <a:t>Theo quan điểm của tôi, việc bảo vệ môi trường là quan trọng.</a:t>
            </a:r>
            <a:endParaRPr lang="en-US" b="0" i="0" dirty="0">
              <a:effectLst/>
              <a:highlight>
                <a:srgbClr val="F3F3F3"/>
              </a:highlight>
              <a:latin typeface="SegoeUIVariable"/>
            </a:endParaRPr>
          </a:p>
          <a:p>
            <a:pPr algn="l"/>
            <a:r>
              <a:rPr lang="en-US" b="0" i="0" dirty="0">
                <a:effectLst/>
                <a:highlight>
                  <a:srgbClr val="F3F3F3"/>
                </a:highlight>
                <a:latin typeface="SegoeUIVariable"/>
              </a:rPr>
              <a:t>Q2: </a:t>
            </a:r>
            <a:r>
              <a:rPr lang="vi-VN" b="0" i="0" dirty="0">
                <a:effectLst/>
                <a:highlight>
                  <a:srgbClr val="F3F3F3"/>
                </a:highlight>
                <a:latin typeface="SegoeUIVariable"/>
              </a:rPr>
              <a:t>Tôi tích cực thực hành </a:t>
            </a:r>
            <a:r>
              <a:rPr lang="en-US" b="0" i="0" dirty="0" err="1">
                <a:effectLst/>
                <a:highlight>
                  <a:srgbClr val="F3F3F3"/>
                </a:highlight>
                <a:latin typeface="SegoeUIVariable"/>
              </a:rPr>
              <a:t>các</a:t>
            </a:r>
            <a:r>
              <a:rPr lang="en-US" b="0" i="0" dirty="0">
                <a:effectLst/>
                <a:highlight>
                  <a:srgbClr val="F3F3F3"/>
                </a:highlight>
                <a:latin typeface="SegoeUIVariable"/>
              </a:rPr>
              <a:t> </a:t>
            </a:r>
            <a:r>
              <a:rPr lang="en-US" b="0" i="0" dirty="0" err="1">
                <a:effectLst/>
                <a:highlight>
                  <a:srgbClr val="F3F3F3"/>
                </a:highlight>
                <a:latin typeface="SegoeUIVariable"/>
              </a:rPr>
              <a:t>hoạt</a:t>
            </a:r>
            <a:r>
              <a:rPr lang="en-US" b="0" i="0" dirty="0">
                <a:effectLst/>
                <a:highlight>
                  <a:srgbClr val="F3F3F3"/>
                </a:highlight>
                <a:latin typeface="SegoeUIVariable"/>
              </a:rPr>
              <a:t> </a:t>
            </a:r>
            <a:r>
              <a:rPr lang="en-US" b="0" i="0" dirty="0" err="1">
                <a:effectLst/>
                <a:highlight>
                  <a:srgbClr val="F3F3F3"/>
                </a:highlight>
                <a:latin typeface="SegoeUIVariable"/>
              </a:rPr>
              <a:t>động</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vi-VN" b="0" i="0" dirty="0">
                <a:effectLst/>
                <a:highlight>
                  <a:srgbClr val="F3F3F3"/>
                </a:highlight>
                <a:latin typeface="SegoeUIVariable"/>
              </a:rPr>
              <a:t> môi trường tại nhà (ví dụ: tiết kiệm năng lượng, tái chế).</a:t>
            </a:r>
            <a:endParaRPr lang="en-US" b="0" i="0" dirty="0">
              <a:effectLst/>
              <a:highlight>
                <a:srgbClr val="F3F3F3"/>
              </a:highlight>
              <a:latin typeface="SegoeUIVariable"/>
            </a:endParaRPr>
          </a:p>
          <a:p>
            <a:pPr algn="l"/>
            <a:r>
              <a:rPr lang="en-US" b="0" i="0" dirty="0">
                <a:effectLst/>
                <a:highlight>
                  <a:srgbClr val="F3F3F3"/>
                </a:highlight>
                <a:latin typeface="SegoeUIVariable"/>
              </a:rPr>
              <a:t>Q3: </a:t>
            </a:r>
            <a:r>
              <a:rPr lang="en-US" b="0" i="0" dirty="0" err="1">
                <a:effectLst/>
                <a:highlight>
                  <a:srgbClr val="F3F3F3"/>
                </a:highlight>
                <a:latin typeface="SegoeUIVariable"/>
              </a:rPr>
              <a:t>Mọi</a:t>
            </a:r>
            <a:r>
              <a:rPr lang="en-US" b="0" i="0" dirty="0">
                <a:effectLst/>
                <a:highlight>
                  <a:srgbClr val="F3F3F3"/>
                </a:highlight>
                <a:latin typeface="SegoeUIVariable"/>
              </a:rPr>
              <a:t> </a:t>
            </a:r>
            <a:r>
              <a:rPr lang="en-US" b="0" i="0" dirty="0" err="1">
                <a:effectLst/>
                <a:highlight>
                  <a:srgbClr val="F3F3F3"/>
                </a:highlight>
                <a:latin typeface="SegoeUIVariable"/>
              </a:rPr>
              <a:t>người</a:t>
            </a:r>
            <a:r>
              <a:rPr lang="en-US" b="0" i="0" dirty="0">
                <a:effectLst/>
                <a:highlight>
                  <a:srgbClr val="F3F3F3"/>
                </a:highlight>
                <a:latin typeface="SegoeUIVariable"/>
              </a:rPr>
              <a:t> </a:t>
            </a:r>
            <a:r>
              <a:rPr lang="en-US" b="0" i="0" dirty="0" err="1">
                <a:effectLst/>
                <a:highlight>
                  <a:srgbClr val="F3F3F3"/>
                </a:highlight>
                <a:latin typeface="SegoeUIVariable"/>
              </a:rPr>
              <a:t>đều</a:t>
            </a:r>
            <a:r>
              <a:rPr lang="en-US" b="0" i="0" dirty="0">
                <a:effectLst/>
                <a:highlight>
                  <a:srgbClr val="F3F3F3"/>
                </a:highlight>
                <a:latin typeface="SegoeUIVariable"/>
              </a:rPr>
              <a:t> </a:t>
            </a:r>
            <a:r>
              <a:rPr lang="en-US" b="0" i="0" dirty="0" err="1">
                <a:effectLst/>
                <a:highlight>
                  <a:srgbClr val="F3F3F3"/>
                </a:highlight>
                <a:latin typeface="SegoeUIVariable"/>
              </a:rPr>
              <a:t>cần</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trách</a:t>
            </a:r>
            <a:r>
              <a:rPr lang="en-US" b="0" i="0" dirty="0">
                <a:effectLst/>
                <a:highlight>
                  <a:srgbClr val="F3F3F3"/>
                </a:highlight>
                <a:latin typeface="SegoeUIVariable"/>
              </a:rPr>
              <a:t> </a:t>
            </a:r>
            <a:r>
              <a:rPr lang="en-US" b="0" i="0" dirty="0" err="1">
                <a:effectLst/>
                <a:highlight>
                  <a:srgbClr val="F3F3F3"/>
                </a:highlight>
                <a:latin typeface="SegoeUIVariable"/>
              </a:rPr>
              <a:t>nhiệm</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en-US" b="0" i="0" dirty="0">
                <a:effectLst/>
                <a:highlight>
                  <a:srgbClr val="F3F3F3"/>
                </a:highlight>
                <a:latin typeface="SegoeUIVariable"/>
              </a:rPr>
              <a:t> </a:t>
            </a:r>
            <a:r>
              <a:rPr lang="en-US" b="0" i="0" dirty="0" err="1">
                <a:effectLst/>
                <a:highlight>
                  <a:srgbClr val="F3F3F3"/>
                </a:highlight>
                <a:latin typeface="SegoeUIVariable"/>
              </a:rPr>
              <a:t>môi</a:t>
            </a:r>
            <a:r>
              <a:rPr lang="en-US" b="0" i="0" dirty="0">
                <a:effectLst/>
                <a:highlight>
                  <a:srgbClr val="F3F3F3"/>
                </a:highlight>
                <a:latin typeface="SegoeUIVariable"/>
              </a:rPr>
              <a:t> </a:t>
            </a:r>
            <a:r>
              <a:rPr lang="en-US" b="0" i="0" dirty="0" err="1">
                <a:effectLst/>
                <a:highlight>
                  <a:srgbClr val="F3F3F3"/>
                </a:highlight>
                <a:latin typeface="SegoeUIVariable"/>
              </a:rPr>
              <a:t>trường</a:t>
            </a:r>
            <a:endParaRPr lang="vi-VN" b="0" i="0" dirty="0">
              <a:effectLst/>
              <a:highlight>
                <a:srgbClr val="F3F3F3"/>
              </a:highlight>
              <a:latin typeface="SegoeUIVariable"/>
            </a:endParaRPr>
          </a:p>
          <a:p>
            <a:br>
              <a:rPr lang="vi-VN" dirty="0">
                <a:effectLst/>
              </a:rPr>
            </a:b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26</a:t>
            </a:fld>
            <a:endParaRPr lang="en-US"/>
          </a:p>
        </p:txBody>
      </p:sp>
    </p:spTree>
    <p:extLst>
      <p:ext uri="{BB962C8B-B14F-4D97-AF65-F5344CB8AC3E}">
        <p14:creationId xmlns:p14="http://schemas.microsoft.com/office/powerpoint/2010/main" val="209940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Fuchs, K. (2022). Survey dataset for the perceived consciousness towards environmental sustainability by undergraduate students. </a:t>
            </a:r>
            <a:r>
              <a:rPr lang="en-US" sz="1200" i="1" dirty="0">
                <a:effectLst/>
              </a:rPr>
              <a:t>Data in Brief</a:t>
            </a:r>
            <a:r>
              <a:rPr lang="en-US" sz="1200" dirty="0">
                <a:effectLst/>
              </a:rPr>
              <a:t>, </a:t>
            </a:r>
            <a:r>
              <a:rPr lang="en-US" sz="1200" i="1" dirty="0">
                <a:effectLst/>
              </a:rPr>
              <a:t>41</a:t>
            </a:r>
            <a:r>
              <a:rPr lang="en-US" sz="1200" dirty="0">
                <a:effectLst/>
              </a:rPr>
              <a:t>, 107985. </a:t>
            </a:r>
            <a:r>
              <a:rPr lang="en-US" sz="1200" dirty="0">
                <a:effectLst/>
                <a:hlinkClick r:id="rId3"/>
              </a:rPr>
              <a:t>https://doi.org/10.1016/j.dib.2022.107985</a:t>
            </a:r>
            <a:endParaRPr lang="en-US" sz="1200" dirty="0">
              <a:effectLst/>
            </a:endParaRPr>
          </a:p>
          <a:p>
            <a:endParaRPr lang="en-US" sz="1200" dirty="0">
              <a:effectLst/>
            </a:endParaRPr>
          </a:p>
          <a:p>
            <a:pPr algn="l"/>
            <a:r>
              <a:rPr lang="en-US" b="0" i="0" dirty="0">
                <a:effectLst/>
                <a:highlight>
                  <a:srgbClr val="F3F3F3"/>
                </a:highlight>
                <a:latin typeface="SegoeUIVariable"/>
              </a:rPr>
              <a:t>Q1: </a:t>
            </a:r>
            <a:r>
              <a:rPr lang="vi-VN" b="0" i="0" dirty="0">
                <a:effectLst/>
                <a:highlight>
                  <a:srgbClr val="F3F3F3"/>
                </a:highlight>
                <a:latin typeface="SegoeUIVariable"/>
              </a:rPr>
              <a:t>Theo quan điểm của tôi, việc bảo vệ môi trường là quan trọng.</a:t>
            </a:r>
            <a:endParaRPr lang="en-US" b="0" i="0" dirty="0">
              <a:effectLst/>
              <a:highlight>
                <a:srgbClr val="F3F3F3"/>
              </a:highlight>
              <a:latin typeface="SegoeUIVariable"/>
            </a:endParaRPr>
          </a:p>
          <a:p>
            <a:pPr algn="l"/>
            <a:r>
              <a:rPr lang="en-US" b="0" i="0" dirty="0">
                <a:effectLst/>
                <a:highlight>
                  <a:srgbClr val="F3F3F3"/>
                </a:highlight>
                <a:latin typeface="SegoeUIVariable"/>
              </a:rPr>
              <a:t>Q2: </a:t>
            </a:r>
            <a:r>
              <a:rPr lang="vi-VN" b="0" i="0" dirty="0">
                <a:effectLst/>
                <a:highlight>
                  <a:srgbClr val="F3F3F3"/>
                </a:highlight>
                <a:latin typeface="SegoeUIVariable"/>
              </a:rPr>
              <a:t>Tôi tích cực thực hành </a:t>
            </a:r>
            <a:r>
              <a:rPr lang="en-US" b="0" i="0" dirty="0" err="1">
                <a:effectLst/>
                <a:highlight>
                  <a:srgbClr val="F3F3F3"/>
                </a:highlight>
                <a:latin typeface="SegoeUIVariable"/>
              </a:rPr>
              <a:t>các</a:t>
            </a:r>
            <a:r>
              <a:rPr lang="en-US" b="0" i="0" dirty="0">
                <a:effectLst/>
                <a:highlight>
                  <a:srgbClr val="F3F3F3"/>
                </a:highlight>
                <a:latin typeface="SegoeUIVariable"/>
              </a:rPr>
              <a:t> </a:t>
            </a:r>
            <a:r>
              <a:rPr lang="en-US" b="0" i="0" dirty="0" err="1">
                <a:effectLst/>
                <a:highlight>
                  <a:srgbClr val="F3F3F3"/>
                </a:highlight>
                <a:latin typeface="SegoeUIVariable"/>
              </a:rPr>
              <a:t>hoạt</a:t>
            </a:r>
            <a:r>
              <a:rPr lang="en-US" b="0" i="0" dirty="0">
                <a:effectLst/>
                <a:highlight>
                  <a:srgbClr val="F3F3F3"/>
                </a:highlight>
                <a:latin typeface="SegoeUIVariable"/>
              </a:rPr>
              <a:t> </a:t>
            </a:r>
            <a:r>
              <a:rPr lang="en-US" b="0" i="0" dirty="0" err="1">
                <a:effectLst/>
                <a:highlight>
                  <a:srgbClr val="F3F3F3"/>
                </a:highlight>
                <a:latin typeface="SegoeUIVariable"/>
              </a:rPr>
              <a:t>động</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vi-VN" b="0" i="0" dirty="0">
                <a:effectLst/>
                <a:highlight>
                  <a:srgbClr val="F3F3F3"/>
                </a:highlight>
                <a:latin typeface="SegoeUIVariable"/>
              </a:rPr>
              <a:t> môi trường tại nhà (ví dụ: tiết kiệm năng lượng, tái chế).</a:t>
            </a:r>
            <a:endParaRPr lang="en-US" b="0" i="0" dirty="0">
              <a:effectLst/>
              <a:highlight>
                <a:srgbClr val="F3F3F3"/>
              </a:highlight>
              <a:latin typeface="SegoeUIVariable"/>
            </a:endParaRPr>
          </a:p>
          <a:p>
            <a:pPr algn="l"/>
            <a:r>
              <a:rPr lang="en-US" b="0" i="0" dirty="0">
                <a:effectLst/>
                <a:highlight>
                  <a:srgbClr val="F3F3F3"/>
                </a:highlight>
                <a:latin typeface="SegoeUIVariable"/>
              </a:rPr>
              <a:t>Q3: </a:t>
            </a:r>
            <a:r>
              <a:rPr lang="en-US" b="0" i="0" dirty="0" err="1">
                <a:effectLst/>
                <a:highlight>
                  <a:srgbClr val="F3F3F3"/>
                </a:highlight>
                <a:latin typeface="SegoeUIVariable"/>
              </a:rPr>
              <a:t>Mọi</a:t>
            </a:r>
            <a:r>
              <a:rPr lang="en-US" b="0" i="0" dirty="0">
                <a:effectLst/>
                <a:highlight>
                  <a:srgbClr val="F3F3F3"/>
                </a:highlight>
                <a:latin typeface="SegoeUIVariable"/>
              </a:rPr>
              <a:t> </a:t>
            </a:r>
            <a:r>
              <a:rPr lang="en-US" b="0" i="0" dirty="0" err="1">
                <a:effectLst/>
                <a:highlight>
                  <a:srgbClr val="F3F3F3"/>
                </a:highlight>
                <a:latin typeface="SegoeUIVariable"/>
              </a:rPr>
              <a:t>người</a:t>
            </a:r>
            <a:r>
              <a:rPr lang="en-US" b="0" i="0" dirty="0">
                <a:effectLst/>
                <a:highlight>
                  <a:srgbClr val="F3F3F3"/>
                </a:highlight>
                <a:latin typeface="SegoeUIVariable"/>
              </a:rPr>
              <a:t> </a:t>
            </a:r>
            <a:r>
              <a:rPr lang="en-US" b="0" i="0" dirty="0" err="1">
                <a:effectLst/>
                <a:highlight>
                  <a:srgbClr val="F3F3F3"/>
                </a:highlight>
                <a:latin typeface="SegoeUIVariable"/>
              </a:rPr>
              <a:t>đều</a:t>
            </a:r>
            <a:r>
              <a:rPr lang="en-US" b="0" i="0" dirty="0">
                <a:effectLst/>
                <a:highlight>
                  <a:srgbClr val="F3F3F3"/>
                </a:highlight>
                <a:latin typeface="SegoeUIVariable"/>
              </a:rPr>
              <a:t> </a:t>
            </a:r>
            <a:r>
              <a:rPr lang="en-US" b="0" i="0" dirty="0" err="1">
                <a:effectLst/>
                <a:highlight>
                  <a:srgbClr val="F3F3F3"/>
                </a:highlight>
                <a:latin typeface="SegoeUIVariable"/>
              </a:rPr>
              <a:t>cần</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trách</a:t>
            </a:r>
            <a:r>
              <a:rPr lang="en-US" b="0" i="0" dirty="0">
                <a:effectLst/>
                <a:highlight>
                  <a:srgbClr val="F3F3F3"/>
                </a:highlight>
                <a:latin typeface="SegoeUIVariable"/>
              </a:rPr>
              <a:t> </a:t>
            </a:r>
            <a:r>
              <a:rPr lang="en-US" b="0" i="0" dirty="0" err="1">
                <a:effectLst/>
                <a:highlight>
                  <a:srgbClr val="F3F3F3"/>
                </a:highlight>
                <a:latin typeface="SegoeUIVariable"/>
              </a:rPr>
              <a:t>nhiệm</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en-US" b="0" i="0" dirty="0">
                <a:effectLst/>
                <a:highlight>
                  <a:srgbClr val="F3F3F3"/>
                </a:highlight>
                <a:latin typeface="SegoeUIVariable"/>
              </a:rPr>
              <a:t> </a:t>
            </a:r>
            <a:r>
              <a:rPr lang="en-US" b="0" i="0" dirty="0" err="1">
                <a:effectLst/>
                <a:highlight>
                  <a:srgbClr val="F3F3F3"/>
                </a:highlight>
                <a:latin typeface="SegoeUIVariable"/>
              </a:rPr>
              <a:t>môi</a:t>
            </a:r>
            <a:r>
              <a:rPr lang="en-US" b="0" i="0" dirty="0">
                <a:effectLst/>
                <a:highlight>
                  <a:srgbClr val="F3F3F3"/>
                </a:highlight>
                <a:latin typeface="SegoeUIVariable"/>
              </a:rPr>
              <a:t> </a:t>
            </a:r>
            <a:r>
              <a:rPr lang="en-US" b="0" i="0" dirty="0" err="1">
                <a:effectLst/>
                <a:highlight>
                  <a:srgbClr val="F3F3F3"/>
                </a:highlight>
                <a:latin typeface="SegoeUIVariable"/>
              </a:rPr>
              <a:t>trường</a:t>
            </a:r>
            <a:endParaRPr lang="vi-VN" b="0" i="0" dirty="0">
              <a:effectLst/>
              <a:highlight>
                <a:srgbClr val="F3F3F3"/>
              </a:highlight>
              <a:latin typeface="SegoeUIVariable"/>
            </a:endParaRPr>
          </a:p>
          <a:p>
            <a:br>
              <a:rPr lang="vi-VN" dirty="0">
                <a:effectLst/>
              </a:rPr>
            </a:b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27</a:t>
            </a:fld>
            <a:endParaRPr lang="en-US"/>
          </a:p>
        </p:txBody>
      </p:sp>
    </p:spTree>
    <p:extLst>
      <p:ext uri="{BB962C8B-B14F-4D97-AF65-F5344CB8AC3E}">
        <p14:creationId xmlns:p14="http://schemas.microsoft.com/office/powerpoint/2010/main" val="24983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28</a:t>
            </a:fld>
            <a:endParaRPr lang="en-US"/>
          </a:p>
        </p:txBody>
      </p:sp>
    </p:spTree>
    <p:extLst>
      <p:ext uri="{BB962C8B-B14F-4D97-AF65-F5344CB8AC3E}">
        <p14:creationId xmlns:p14="http://schemas.microsoft.com/office/powerpoint/2010/main" val="386769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388632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2367759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Chủ</a:t>
            </a:r>
            <a:r>
              <a:rPr lang="en-US" dirty="0"/>
              <a:t> </a:t>
            </a:r>
            <a:r>
              <a:rPr lang="en-US" dirty="0" err="1"/>
              <a:t>yếu</a:t>
            </a:r>
            <a:r>
              <a:rPr lang="en-US" dirty="0"/>
              <a:t> </a:t>
            </a:r>
            <a:r>
              <a:rPr lang="en-US" dirty="0" err="1"/>
              <a:t>là</a:t>
            </a:r>
            <a:r>
              <a:rPr lang="en-US" dirty="0"/>
              <a:t> </a:t>
            </a:r>
            <a:r>
              <a:rPr lang="en-US" dirty="0" err="1"/>
              <a:t>trao</a:t>
            </a:r>
            <a:r>
              <a:rPr lang="en-US" dirty="0"/>
              <a:t> </a:t>
            </a:r>
            <a:r>
              <a:rPr lang="en-US" dirty="0" err="1"/>
              <a:t>đổi</a:t>
            </a:r>
            <a:r>
              <a:rPr lang="en-US" dirty="0"/>
              <a:t> </a:t>
            </a:r>
            <a:r>
              <a:rPr lang="en-US" dirty="0" err="1"/>
              <a:t>giữa</a:t>
            </a:r>
            <a:r>
              <a:rPr lang="en-US" dirty="0"/>
              <a:t> </a:t>
            </a:r>
            <a:r>
              <a:rPr lang="en-US" dirty="0" err="1"/>
              <a:t>mình</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với</a:t>
            </a:r>
            <a:r>
              <a:rPr lang="en-US" dirty="0"/>
              <a:t> </a:t>
            </a:r>
            <a:r>
              <a:rPr lang="en-US" dirty="0" err="1"/>
              <a:t>nhau</a:t>
            </a:r>
            <a:endParaRPr lang="en-US" dirty="0"/>
          </a:p>
          <a:p>
            <a:r>
              <a:rPr lang="en-US" dirty="0" err="1"/>
              <a:t>Nếu</a:t>
            </a:r>
            <a:r>
              <a:rPr lang="en-US" dirty="0"/>
              <a:t> </a:t>
            </a:r>
            <a:r>
              <a:rPr lang="en-US" dirty="0" err="1"/>
              <a:t>có</a:t>
            </a:r>
            <a:r>
              <a:rPr lang="en-US" dirty="0"/>
              <a:t> </a:t>
            </a:r>
            <a:r>
              <a:rPr lang="en-US" dirty="0" err="1"/>
              <a:t>bạn</a:t>
            </a:r>
            <a:r>
              <a:rPr lang="en-US" dirty="0"/>
              <a:t> </a:t>
            </a:r>
            <a:r>
              <a:rPr lang="en-US" dirty="0" err="1"/>
              <a:t>nào</a:t>
            </a:r>
            <a:r>
              <a:rPr lang="en-US" dirty="0"/>
              <a:t> </a:t>
            </a:r>
            <a:r>
              <a:rPr lang="en-US" dirty="0" err="1"/>
              <a:t>mà</a:t>
            </a:r>
            <a:r>
              <a:rPr lang="en-US" dirty="0"/>
              <a:t> </a:t>
            </a:r>
            <a:r>
              <a:rPr lang="en-US" dirty="0" err="1"/>
              <a:t>đang</a:t>
            </a:r>
            <a:r>
              <a:rPr lang="en-US" dirty="0"/>
              <a:t> </a:t>
            </a:r>
            <a:r>
              <a:rPr lang="en-US" dirty="0" err="1"/>
              <a:t>thực</a:t>
            </a:r>
            <a:r>
              <a:rPr lang="en-US" dirty="0"/>
              <a:t> </a:t>
            </a:r>
            <a:r>
              <a:rPr lang="en-US" dirty="0" err="1"/>
              <a:t>hiện</a:t>
            </a:r>
            <a:r>
              <a:rPr lang="en-US" dirty="0"/>
              <a:t> </a:t>
            </a:r>
            <a:r>
              <a:rPr lang="en-US" dirty="0" err="1"/>
              <a:t>nghiên</a:t>
            </a:r>
            <a:r>
              <a:rPr lang="en-US" dirty="0"/>
              <a:t> </a:t>
            </a:r>
            <a:r>
              <a:rPr lang="en-US" dirty="0" err="1"/>
              <a:t>cứu</a:t>
            </a:r>
            <a:r>
              <a:rPr lang="en-US" dirty="0"/>
              <a:t> </a:t>
            </a:r>
            <a:r>
              <a:rPr lang="en-US" dirty="0" err="1"/>
              <a:t>rồi</a:t>
            </a:r>
            <a:r>
              <a:rPr lang="en-US" dirty="0"/>
              <a:t> </a:t>
            </a:r>
            <a:r>
              <a:rPr lang="en-US" dirty="0" err="1"/>
              <a:t>thì</a:t>
            </a:r>
            <a:r>
              <a:rPr lang="en-US" dirty="0"/>
              <a:t> chia </a:t>
            </a:r>
            <a:r>
              <a:rPr lang="en-US" dirty="0" err="1"/>
              <a:t>sẻ</a:t>
            </a:r>
            <a:r>
              <a:rPr lang="en-US" dirty="0"/>
              <a:t> </a:t>
            </a:r>
            <a:r>
              <a:rPr lang="en-US" dirty="0" err="1"/>
              <a:t>nhưng</a:t>
            </a:r>
            <a:r>
              <a:rPr lang="en-US" dirty="0"/>
              <a:t> </a:t>
            </a:r>
            <a:r>
              <a:rPr lang="en-US" dirty="0" err="1"/>
              <a:t>vướng</a:t>
            </a:r>
            <a:r>
              <a:rPr lang="en-US" dirty="0"/>
              <a:t> </a:t>
            </a:r>
            <a:r>
              <a:rPr lang="en-US" dirty="0" err="1"/>
              <a:t>mắc</a:t>
            </a:r>
            <a:r>
              <a:rPr lang="en-US" dirty="0"/>
              <a:t> </a:t>
            </a:r>
            <a:r>
              <a:rPr lang="en-US" dirty="0" err="1"/>
              <a:t>kinh</a:t>
            </a:r>
            <a:r>
              <a:rPr lang="en-US" dirty="0"/>
              <a:t> </a:t>
            </a:r>
            <a:r>
              <a:rPr lang="en-US" dirty="0" err="1"/>
              <a:t>nghiệm</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trao</a:t>
            </a:r>
            <a:r>
              <a:rPr lang="en-US" dirty="0"/>
              <a:t> </a:t>
            </a:r>
            <a:r>
              <a:rPr lang="en-US" dirty="0" err="1"/>
              <a:t>đổi</a:t>
            </a:r>
            <a:r>
              <a:rPr lang="en-US" dirty="0"/>
              <a:t> </a:t>
            </a:r>
          </a:p>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111258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315966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37</a:t>
            </a:fld>
            <a:endParaRPr lang="en-US"/>
          </a:p>
        </p:txBody>
      </p:sp>
    </p:spTree>
    <p:extLst>
      <p:ext uri="{BB962C8B-B14F-4D97-AF65-F5344CB8AC3E}">
        <p14:creationId xmlns:p14="http://schemas.microsoft.com/office/powerpoint/2010/main" val="3950906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Two similar questions ?</a:t>
            </a:r>
          </a:p>
          <a:p>
            <a:pPr lvl="2"/>
            <a:r>
              <a:rPr lang="en-US" sz="2000" dirty="0"/>
              <a:t>Do you think global warming is a major problem? Yes/No or DK</a:t>
            </a:r>
          </a:p>
          <a:p>
            <a:pPr lvl="2"/>
            <a:r>
              <a:rPr lang="en-US" sz="2000" dirty="0"/>
              <a:t>Do you think  climate change is a major problem? Yes/No or DK</a:t>
            </a:r>
          </a:p>
          <a:p>
            <a:pPr lvl="3"/>
            <a:endParaRPr lang="en-US" sz="2000" dirty="0"/>
          </a:p>
          <a:p>
            <a:pPr lvl="1"/>
            <a:r>
              <a:rPr lang="en-US" sz="2000" dirty="0"/>
              <a:t>Avoid leading questions</a:t>
            </a:r>
          </a:p>
          <a:p>
            <a:pPr lvl="1"/>
            <a:r>
              <a:rPr lang="en-US" sz="2000" dirty="0"/>
              <a:t>Recall process – time frame</a:t>
            </a:r>
          </a:p>
          <a:p>
            <a:pPr lvl="1"/>
            <a:r>
              <a:rPr lang="en-US" sz="2000" dirty="0"/>
              <a:t>	e.g. Did you recycle in the last week/last year?</a:t>
            </a:r>
          </a:p>
          <a:p>
            <a:pPr lvl="1"/>
            <a:r>
              <a:rPr lang="en-US" sz="2000" dirty="0"/>
              <a:t> 	</a:t>
            </a:r>
            <a:r>
              <a:rPr lang="en-US" sz="2000" dirty="0" err="1"/>
              <a:t>Lần</a:t>
            </a:r>
            <a:r>
              <a:rPr lang="en-US" sz="2000" dirty="0"/>
              <a:t> </a:t>
            </a:r>
            <a:r>
              <a:rPr lang="en-US" sz="2000" dirty="0" err="1"/>
              <a:t>gần</a:t>
            </a:r>
            <a:r>
              <a:rPr lang="en-US" sz="2000" dirty="0"/>
              <a:t> </a:t>
            </a:r>
            <a:r>
              <a:rPr lang="en-US" sz="2000" dirty="0" err="1"/>
              <a:t>nhất</a:t>
            </a:r>
            <a:r>
              <a:rPr lang="en-US" sz="2000" dirty="0"/>
              <a:t> </a:t>
            </a:r>
            <a:r>
              <a:rPr lang="en-US" sz="2000" dirty="0" err="1"/>
              <a:t>bạn</a:t>
            </a:r>
            <a:r>
              <a:rPr lang="en-US" sz="2000" dirty="0"/>
              <a:t> </a:t>
            </a:r>
            <a:r>
              <a:rPr lang="en-US" sz="2000" dirty="0" err="1"/>
              <a:t>bán</a:t>
            </a:r>
            <a:r>
              <a:rPr lang="en-US" sz="2000" dirty="0"/>
              <a:t> </a:t>
            </a:r>
            <a:r>
              <a:rPr lang="en-US" sz="2000" dirty="0" err="1"/>
              <a:t>đồng</a:t>
            </a:r>
            <a:r>
              <a:rPr lang="en-US" sz="2000" dirty="0"/>
              <a:t> </a:t>
            </a:r>
            <a:r>
              <a:rPr lang="en-US" sz="2000" dirty="0" err="1"/>
              <a:t>nát</a:t>
            </a:r>
            <a:r>
              <a:rPr lang="en-US" sz="2000" dirty="0"/>
              <a:t> </a:t>
            </a:r>
            <a:r>
              <a:rPr lang="en-US" sz="2000" dirty="0" err="1"/>
              <a:t>là</a:t>
            </a:r>
            <a:r>
              <a:rPr lang="en-US" sz="2000" dirty="0"/>
              <a:t> bao </a:t>
            </a:r>
            <a:r>
              <a:rPr lang="en-US" sz="2000" dirty="0" err="1"/>
              <a:t>giờ</a:t>
            </a:r>
            <a:r>
              <a:rPr lang="en-US" sz="2000" dirty="0"/>
              <a:t>?</a:t>
            </a:r>
          </a:p>
          <a:p>
            <a:pPr lvl="1"/>
            <a:endParaRPr lang="en-US" sz="2000" dirty="0"/>
          </a:p>
          <a:p>
            <a:pPr lvl="2"/>
            <a:endParaRPr lang="en-US" sz="2000" dirty="0"/>
          </a:p>
          <a:p>
            <a:pPr lvl="2"/>
            <a:endParaRPr lang="en-US" sz="2000" dirty="0"/>
          </a:p>
          <a:p>
            <a:pPr lvl="2"/>
            <a:endParaRPr lang="en-US" sz="2000" dirty="0"/>
          </a:p>
          <a:p>
            <a:pPr lvl="2"/>
            <a:endParaRPr lang="en-US" sz="2000" dirty="0"/>
          </a:p>
          <a:p>
            <a:pPr lvl="2"/>
            <a:endParaRPr lang="en-US" sz="2000"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39</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40</a:t>
            </a:fld>
            <a:endParaRPr lang="en-US"/>
          </a:p>
        </p:txBody>
      </p:sp>
    </p:spTree>
    <p:extLst>
      <p:ext uri="{BB962C8B-B14F-4D97-AF65-F5344CB8AC3E}">
        <p14:creationId xmlns:p14="http://schemas.microsoft.com/office/powerpoint/2010/main" val="1567975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42</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43</a:t>
            </a:fld>
            <a:endParaRPr lang="en-US"/>
          </a:p>
        </p:txBody>
      </p:sp>
    </p:spTree>
    <p:extLst>
      <p:ext uri="{BB962C8B-B14F-4D97-AF65-F5344CB8AC3E}">
        <p14:creationId xmlns:p14="http://schemas.microsoft.com/office/powerpoint/2010/main" val="4217303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44</a:t>
            </a:fld>
            <a:endParaRPr lang="en-US"/>
          </a:p>
        </p:txBody>
      </p:sp>
    </p:spTree>
    <p:extLst>
      <p:ext uri="{BB962C8B-B14F-4D97-AF65-F5344CB8AC3E}">
        <p14:creationId xmlns:p14="http://schemas.microsoft.com/office/powerpoint/2010/main" val="1987847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47</a:t>
            </a:fld>
            <a:endParaRPr lang="en-US"/>
          </a:p>
        </p:txBody>
      </p:sp>
    </p:spTree>
    <p:extLst>
      <p:ext uri="{BB962C8B-B14F-4D97-AF65-F5344CB8AC3E}">
        <p14:creationId xmlns:p14="http://schemas.microsoft.com/office/powerpoint/2010/main" val="359216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dirty="0"/>
              <a:t> ai </a:t>
            </a:r>
            <a:r>
              <a:rPr lang="en-US" dirty="0" err="1"/>
              <a:t>biết</a:t>
            </a:r>
            <a:r>
              <a:rPr lang="en-US" dirty="0"/>
              <a:t> </a:t>
            </a:r>
            <a:r>
              <a:rPr lang="en-US" dirty="0" err="1"/>
              <a:t>khái</a:t>
            </a:r>
            <a:r>
              <a:rPr lang="en-US" dirty="0"/>
              <a:t> </a:t>
            </a:r>
            <a:r>
              <a:rPr lang="en-US" dirty="0" err="1"/>
              <a:t>niệm</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tắc</a:t>
            </a:r>
            <a:r>
              <a:rPr lang="en-US" dirty="0"/>
              <a: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1057314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1075580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2380760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US" b="0" i="0" dirty="0">
              <a:solidFill>
                <a:srgbClr val="333333"/>
              </a:solidFill>
              <a:effectLst/>
              <a:highlight>
                <a:srgbClr val="FFFFFF"/>
              </a:highlight>
              <a:latin typeface="Helvetica Neue"/>
            </a:endParaRPr>
          </a:p>
          <a:p>
            <a:endParaRPr lang="en-US" b="0" i="0" dirty="0">
              <a:solidFill>
                <a:srgbClr val="333333"/>
              </a:solidFill>
              <a:effectLst/>
              <a:highlight>
                <a:srgbClr val="FFFFFF"/>
              </a:highlight>
              <a:latin typeface="Helvetica Neue"/>
            </a:endParaRPr>
          </a:p>
          <a:p>
            <a:r>
              <a:rPr lang="en-US" b="0" i="0" dirty="0">
                <a:solidFill>
                  <a:srgbClr val="333333"/>
                </a:solidFill>
                <a:effectLst/>
                <a:highlight>
                  <a:srgbClr val="FFFFFF"/>
                </a:highlight>
                <a:latin typeface="Helvetica Neue"/>
              </a:rPr>
              <a:t>1666</a:t>
            </a:r>
          </a:p>
          <a:p>
            <a:r>
              <a:rPr lang="en-US" b="0" i="0" dirty="0">
                <a:solidFill>
                  <a:srgbClr val="333333"/>
                </a:solidFill>
                <a:effectLst/>
                <a:highlight>
                  <a:srgbClr val="FFFFFF"/>
                </a:highlight>
                <a:latin typeface="Helvetica Neue"/>
              </a:rPr>
              <a:t>~ 416</a:t>
            </a:r>
          </a:p>
          <a:p>
            <a:r>
              <a:rPr lang="en-US" b="0" i="0" dirty="0">
                <a:solidFill>
                  <a:srgbClr val="333333"/>
                </a:solidFill>
                <a:effectLst/>
                <a:highlight>
                  <a:srgbClr val="FFFFFF"/>
                </a:highlight>
                <a:latin typeface="Helvetica Neue"/>
              </a:rPr>
              <a:t>~ 832</a:t>
            </a:r>
          </a:p>
          <a:p>
            <a:r>
              <a:rPr lang="en-US" b="0" i="0" dirty="0">
                <a:solidFill>
                  <a:srgbClr val="333333"/>
                </a:solidFill>
                <a:effectLst/>
                <a:highlight>
                  <a:srgbClr val="FFFFFF"/>
                </a:highlight>
                <a:latin typeface="Helvetica Neue"/>
              </a:rPr>
              <a:t>~ 1248</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56</a:t>
            </a:fld>
            <a:endParaRPr lang="en-US"/>
          </a:p>
        </p:txBody>
      </p:sp>
    </p:spTree>
    <p:extLst>
      <p:ext uri="{BB962C8B-B14F-4D97-AF65-F5344CB8AC3E}">
        <p14:creationId xmlns:p14="http://schemas.microsoft.com/office/powerpoint/2010/main" val="3696246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1325804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58</a:t>
            </a:fld>
            <a:endParaRPr lang="en-US"/>
          </a:p>
        </p:txBody>
      </p:sp>
    </p:spTree>
    <p:extLst>
      <p:ext uri="{BB962C8B-B14F-4D97-AF65-F5344CB8AC3E}">
        <p14:creationId xmlns:p14="http://schemas.microsoft.com/office/powerpoint/2010/main" val="395490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59</a:t>
            </a:fld>
            <a:endParaRPr lang="en-US"/>
          </a:p>
        </p:txBody>
      </p:sp>
    </p:spTree>
    <p:extLst>
      <p:ext uri="{BB962C8B-B14F-4D97-AF65-F5344CB8AC3E}">
        <p14:creationId xmlns:p14="http://schemas.microsoft.com/office/powerpoint/2010/main" val="2898790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60</a:t>
            </a:fld>
            <a:endParaRPr lang="en-US"/>
          </a:p>
        </p:txBody>
      </p:sp>
    </p:spTree>
    <p:extLst>
      <p:ext uri="{BB962C8B-B14F-4D97-AF65-F5344CB8AC3E}">
        <p14:creationId xmlns:p14="http://schemas.microsoft.com/office/powerpoint/2010/main" val="188084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61</a:t>
            </a:fld>
            <a:endParaRPr lang="en-US"/>
          </a:p>
        </p:txBody>
      </p:sp>
    </p:spTree>
    <p:extLst>
      <p:ext uri="{BB962C8B-B14F-4D97-AF65-F5344CB8AC3E}">
        <p14:creationId xmlns:p14="http://schemas.microsoft.com/office/powerpoint/2010/main" val="628049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62</a:t>
            </a:fld>
            <a:endParaRPr lang="en-US"/>
          </a:p>
        </p:txBody>
      </p:sp>
    </p:spTree>
    <p:extLst>
      <p:ext uri="{BB962C8B-B14F-4D97-AF65-F5344CB8AC3E}">
        <p14:creationId xmlns:p14="http://schemas.microsoft.com/office/powerpoint/2010/main" val="138015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 back to this and explain t-test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63</a:t>
            </a:fld>
            <a:endParaRPr lang="en-US"/>
          </a:p>
        </p:txBody>
      </p:sp>
    </p:spTree>
    <p:extLst>
      <p:ext uri="{BB962C8B-B14F-4D97-AF65-F5344CB8AC3E}">
        <p14:creationId xmlns:p14="http://schemas.microsoft.com/office/powerpoint/2010/main" val="3322492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comeback to this and explain regression</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64</a:t>
            </a:fld>
            <a:endParaRPr lang="en-US"/>
          </a:p>
        </p:txBody>
      </p:sp>
    </p:spTree>
    <p:extLst>
      <p:ext uri="{BB962C8B-B14F-4D97-AF65-F5344CB8AC3E}">
        <p14:creationId xmlns:p14="http://schemas.microsoft.com/office/powerpoint/2010/main" val="607001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comeback to this and explain x2 test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65</a:t>
            </a:fld>
            <a:endParaRPr lang="en-US"/>
          </a:p>
        </p:txBody>
      </p:sp>
    </p:spTree>
    <p:extLst>
      <p:ext uri="{BB962C8B-B14F-4D97-AF65-F5344CB8AC3E}">
        <p14:creationId xmlns:p14="http://schemas.microsoft.com/office/powerpoint/2010/main" val="116883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66</a:t>
            </a:fld>
            <a:endParaRPr lang="en-US"/>
          </a:p>
        </p:txBody>
      </p:sp>
    </p:spTree>
    <p:extLst>
      <p:ext uri="{BB962C8B-B14F-4D97-AF65-F5344CB8AC3E}">
        <p14:creationId xmlns:p14="http://schemas.microsoft.com/office/powerpoint/2010/main" val="927705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67</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68</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78</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79</a:t>
            </a:fld>
            <a:endParaRPr lang="en-US"/>
          </a:p>
        </p:txBody>
      </p:sp>
    </p:spTree>
    <p:extLst>
      <p:ext uri="{BB962C8B-B14F-4D97-AF65-F5344CB8AC3E}">
        <p14:creationId xmlns:p14="http://schemas.microsoft.com/office/powerpoint/2010/main" val="135575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80</a:t>
            </a:fld>
            <a:endParaRPr lang="en-US"/>
          </a:p>
        </p:txBody>
      </p:sp>
    </p:spTree>
    <p:extLst>
      <p:ext uri="{BB962C8B-B14F-4D97-AF65-F5344CB8AC3E}">
        <p14:creationId xmlns:p14="http://schemas.microsoft.com/office/powerpoint/2010/main" val="231477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81</a:t>
            </a:fld>
            <a:endParaRPr lang="en-US"/>
          </a:p>
        </p:txBody>
      </p:sp>
    </p:spTree>
    <p:extLst>
      <p:ext uri="{BB962C8B-B14F-4D97-AF65-F5344CB8AC3E}">
        <p14:creationId xmlns:p14="http://schemas.microsoft.com/office/powerpoint/2010/main" val="4162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Science</a:t>
            </a:r>
            <a:r>
              <a:rPr lang="en-US" b="0" i="0" dirty="0">
                <a:effectLst/>
                <a:highlight>
                  <a:srgbClr val="F3F3F3"/>
                </a:highlight>
                <a:latin typeface="SegoeUIVariable"/>
              </a:rPr>
              <a:t>: Refers to a systematic process of inquiry and investigation.</a:t>
            </a:r>
          </a:p>
          <a:p>
            <a:pPr algn="l">
              <a:buFont typeface="+mj-lt"/>
              <a:buAutoNum type="arabicPeriod"/>
            </a:pPr>
            <a:r>
              <a:rPr lang="en-US" b="1" i="0" dirty="0">
                <a:effectLst/>
                <a:highlight>
                  <a:srgbClr val="F3F3F3"/>
                </a:highlight>
                <a:latin typeface="SegoeUIVariable"/>
              </a:rPr>
              <a:t>Rigorous</a:t>
            </a:r>
            <a:r>
              <a:rPr lang="en-US" b="0" i="0" dirty="0">
                <a:effectLst/>
                <a:highlight>
                  <a:srgbClr val="F3F3F3"/>
                </a:highlight>
                <a:latin typeface="SegoeUIVariable"/>
              </a:rPr>
              <a:t>: Implies strict adherence to rules, precision, and accuracy.</a:t>
            </a:r>
          </a:p>
          <a:p>
            <a:pPr algn="l">
              <a:buFont typeface="+mj-lt"/>
              <a:buAutoNum type="arabicPeriod"/>
            </a:pPr>
            <a:r>
              <a:rPr lang="en-US" b="1" i="0" dirty="0">
                <a:effectLst/>
                <a:highlight>
                  <a:srgbClr val="F3F3F3"/>
                </a:highlight>
                <a:latin typeface="SegoeUIVariable"/>
              </a:rPr>
              <a:t>Endeavor</a:t>
            </a:r>
            <a:r>
              <a:rPr lang="en-US" b="0" i="0" dirty="0">
                <a:effectLst/>
                <a:highlight>
                  <a:srgbClr val="F3F3F3"/>
                </a:highlight>
                <a:latin typeface="SegoeUIVariable"/>
              </a:rPr>
              <a:t>: Signifies sincere effort and determination.</a:t>
            </a: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a:t>
            </a:fld>
            <a:endParaRPr lang="en-US"/>
          </a:p>
        </p:txBody>
      </p:sp>
    </p:spTree>
    <p:extLst>
      <p:ext uri="{BB962C8B-B14F-4D97-AF65-F5344CB8AC3E}">
        <p14:creationId xmlns:p14="http://schemas.microsoft.com/office/powerpoint/2010/main" val="3765690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82</a:t>
            </a:fld>
            <a:endParaRPr lang="en-US"/>
          </a:p>
        </p:txBody>
      </p:sp>
    </p:spTree>
    <p:extLst>
      <p:ext uri="{BB962C8B-B14F-4D97-AF65-F5344CB8AC3E}">
        <p14:creationId xmlns:p14="http://schemas.microsoft.com/office/powerpoint/2010/main" val="1781118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83</a:t>
            </a:fld>
            <a:endParaRPr lang="en-US"/>
          </a:p>
        </p:txBody>
      </p:sp>
    </p:spTree>
    <p:extLst>
      <p:ext uri="{BB962C8B-B14F-4D97-AF65-F5344CB8AC3E}">
        <p14:creationId xmlns:p14="http://schemas.microsoft.com/office/powerpoint/2010/main" val="161063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84</a:t>
            </a:fld>
            <a:endParaRPr lang="en-US"/>
          </a:p>
        </p:txBody>
      </p:sp>
    </p:spTree>
    <p:extLst>
      <p:ext uri="{BB962C8B-B14F-4D97-AF65-F5344CB8AC3E}">
        <p14:creationId xmlns:p14="http://schemas.microsoft.com/office/powerpoint/2010/main" val="2686821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Suy</a:t>
            </a:r>
            <a:r>
              <a:rPr lang="en-US" dirty="0"/>
              <a:t> </a:t>
            </a:r>
            <a:r>
              <a:rPr lang="en-US" dirty="0" err="1"/>
              <a:t>nghĩ</a:t>
            </a:r>
            <a:r>
              <a:rPr lang="en-US" dirty="0"/>
              <a:t> them </a:t>
            </a:r>
            <a:r>
              <a:rPr lang="en-US" dirty="0" err="1"/>
              <a:t>xem</a:t>
            </a:r>
            <a:r>
              <a:rPr lang="en-US" dirty="0"/>
              <a:t> </a:t>
            </a:r>
            <a:r>
              <a:rPr lang="en-US" dirty="0" err="1"/>
              <a:t>làm</a:t>
            </a:r>
            <a:r>
              <a:rPr lang="en-US" dirty="0"/>
              <a:t> </a:t>
            </a:r>
            <a:r>
              <a:rPr lang="en-US" dirty="0" err="1"/>
              <a:t>sao</a:t>
            </a:r>
            <a:r>
              <a:rPr lang="en-US" dirty="0"/>
              <a:t> </a:t>
            </a:r>
            <a:r>
              <a:rPr lang="en-US" dirty="0" err="1"/>
              <a:t>giảng</a:t>
            </a:r>
            <a:r>
              <a:rPr lang="en-US" dirty="0"/>
              <a:t> slide </a:t>
            </a:r>
            <a:r>
              <a:rPr lang="en-US" dirty="0" err="1"/>
              <a:t>này</a:t>
            </a:r>
            <a:r>
              <a:rPr lang="en-US" dirty="0"/>
              <a:t> </a:t>
            </a:r>
            <a:r>
              <a:rPr lang="en-US" dirty="0" err="1"/>
              <a:t>dễ</a:t>
            </a:r>
            <a:r>
              <a:rPr lang="en-US" dirty="0"/>
              <a:t> </a:t>
            </a:r>
            <a:r>
              <a:rPr lang="en-US" dirty="0" err="1"/>
              <a:t>hơn</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gì</a:t>
            </a:r>
            <a:r>
              <a:rPr lang="en-US" dirty="0"/>
              <a:t>. </a:t>
            </a:r>
            <a:r>
              <a:rPr lang="en-US" dirty="0" err="1"/>
              <a:t>Phần</a:t>
            </a:r>
            <a:r>
              <a:rPr lang="en-US" dirty="0"/>
              <a:t> ko </a:t>
            </a:r>
            <a:r>
              <a:rPr lang="en-US" dirty="0" err="1"/>
              <a:t>tập</a:t>
            </a:r>
            <a:r>
              <a:rPr lang="en-US" dirty="0"/>
              <a:t> </a:t>
            </a:r>
            <a:r>
              <a:rPr lang="en-US" dirty="0" err="1"/>
              <a:t>trung</a:t>
            </a:r>
            <a:r>
              <a:rPr lang="en-US" dirty="0"/>
              <a:t> </a:t>
            </a:r>
            <a:r>
              <a:rPr lang="en-US" dirty="0" err="1"/>
              <a:t>vào</a:t>
            </a:r>
            <a:r>
              <a:rPr lang="en-US" dirty="0"/>
              <a:t> </a:t>
            </a:r>
            <a:r>
              <a:rPr lang="en-US" dirty="0" err="1"/>
              <a:t>có</a:t>
            </a:r>
            <a:r>
              <a:rPr lang="en-US" dirty="0"/>
              <a:t> </a:t>
            </a:r>
            <a:r>
              <a:rPr lang="en-US" dirty="0" err="1"/>
              <a:t>cần</a:t>
            </a:r>
            <a:r>
              <a:rPr lang="en-US" dirty="0"/>
              <a:t> </a:t>
            </a:r>
            <a:r>
              <a:rPr lang="en-US" dirty="0" err="1"/>
              <a:t>phải</a:t>
            </a:r>
            <a:r>
              <a:rPr lang="en-US" dirty="0"/>
              <a:t> </a:t>
            </a:r>
            <a:r>
              <a:rPr lang="en-US" dirty="0" err="1"/>
              <a:t>nói</a:t>
            </a:r>
            <a:r>
              <a:rPr lang="en-US" dirty="0"/>
              <a:t> </a:t>
            </a:r>
            <a:r>
              <a:rPr lang="en-US" dirty="0" err="1"/>
              <a:t>đến</a:t>
            </a:r>
            <a:r>
              <a:rPr lang="en-US" dirty="0"/>
              <a:t> hay </a:t>
            </a:r>
            <a:r>
              <a:rPr lang="en-US" dirty="0" err="1"/>
              <a:t>để</a:t>
            </a:r>
            <a:r>
              <a:rPr lang="en-US" dirty="0"/>
              <a:t> </a:t>
            </a:r>
            <a:r>
              <a:rPr lang="en-US" dirty="0" err="1"/>
              <a:t>lại</a:t>
            </a:r>
            <a:r>
              <a:rPr lang="en-US" dirty="0"/>
              <a:t> </a:t>
            </a:r>
            <a:r>
              <a:rPr lang="en-US" dirty="0" err="1"/>
              <a:t>không</a:t>
            </a:r>
            <a:r>
              <a:rPr lang="en-US" dirty="0"/>
              <a:t>, </a:t>
            </a:r>
            <a:r>
              <a:rPr lang="en-US" dirty="0" err="1"/>
              <a:t>xét</a:t>
            </a:r>
            <a:r>
              <a:rPr lang="en-US" dirty="0"/>
              <a:t> </a:t>
            </a:r>
            <a:r>
              <a:rPr lang="en-US" dirty="0" err="1"/>
              <a:t>cho</a:t>
            </a:r>
            <a:r>
              <a:rPr lang="en-US" dirty="0"/>
              <a:t> </a:t>
            </a:r>
            <a:r>
              <a:rPr lang="en-US" dirty="0" err="1"/>
              <a:t>cùng</a:t>
            </a:r>
            <a:r>
              <a:rPr lang="en-US" dirty="0"/>
              <a:t> </a:t>
            </a:r>
            <a:r>
              <a:rPr lang="en-US" dirty="0" err="1"/>
              <a:t>thì</a:t>
            </a:r>
            <a:r>
              <a:rPr lang="en-US" dirty="0"/>
              <a:t> regression </a:t>
            </a:r>
            <a:r>
              <a:rPr lang="en-US" dirty="0" err="1"/>
              <a:t>còn</a:t>
            </a:r>
            <a:r>
              <a:rPr lang="en-US" dirty="0"/>
              <a:t> </a:t>
            </a:r>
            <a:r>
              <a:rPr lang="en-US" dirty="0" err="1"/>
              <a:t>rất</a:t>
            </a:r>
            <a:r>
              <a:rPr lang="en-US" dirty="0"/>
              <a:t> </a:t>
            </a:r>
            <a:r>
              <a:rPr lang="en-US" dirty="0" err="1"/>
              <a:t>nhiều</a:t>
            </a:r>
            <a:r>
              <a:rPr lang="en-US" dirty="0"/>
              <a:t> </a:t>
            </a:r>
            <a:r>
              <a:rPr lang="en-US" dirty="0" err="1"/>
              <a:t>thứ</a:t>
            </a:r>
            <a:r>
              <a:rPr lang="en-US" dirty="0"/>
              <a:t> </a:t>
            </a:r>
            <a:r>
              <a:rPr lang="en-US" dirty="0" err="1"/>
              <a:t>để</a:t>
            </a:r>
            <a:r>
              <a:rPr lang="en-US" dirty="0"/>
              <a:t> </a:t>
            </a:r>
            <a:r>
              <a:rPr lang="en-US" dirty="0" err="1"/>
              <a:t>nói</a:t>
            </a:r>
            <a:r>
              <a:rPr lang="en-US" dirty="0"/>
              <a:t> </a:t>
            </a:r>
            <a:r>
              <a:rPr lang="en-US" dirty="0" err="1"/>
              <a:t>đến</a:t>
            </a:r>
            <a:r>
              <a:rPr lang="en-US" dirty="0"/>
              <a:t>, </a:t>
            </a:r>
            <a:r>
              <a:rPr lang="en-US" dirty="0" err="1"/>
              <a:t>có</a:t>
            </a:r>
            <a:r>
              <a:rPr lang="en-US" dirty="0"/>
              <a:t> </a:t>
            </a:r>
            <a:r>
              <a:rPr lang="en-US" dirty="0" err="1"/>
              <a:t>cần</a:t>
            </a:r>
            <a:r>
              <a:rPr lang="en-US" dirty="0"/>
              <a:t> </a:t>
            </a:r>
            <a:r>
              <a:rPr lang="en-US" dirty="0" err="1"/>
              <a:t>phải</a:t>
            </a:r>
            <a:r>
              <a:rPr lang="en-US" dirty="0"/>
              <a:t> </a:t>
            </a:r>
            <a:r>
              <a:rPr lang="en-US" dirty="0" err="1"/>
              <a:t>nói</a:t>
            </a:r>
            <a:r>
              <a:rPr lang="en-US" dirty="0"/>
              <a:t> </a:t>
            </a:r>
            <a:r>
              <a:rPr lang="en-US" dirty="0" err="1"/>
              <a:t>tất</a:t>
            </a:r>
            <a:r>
              <a:rPr lang="en-US" dirty="0"/>
              <a:t> </a:t>
            </a:r>
            <a:r>
              <a:rPr lang="en-US" dirty="0" err="1"/>
              <a:t>cả</a:t>
            </a:r>
            <a:r>
              <a:rPr lang="en-US" dirty="0"/>
              <a:t> </a:t>
            </a:r>
            <a:r>
              <a:rPr lang="en-US" dirty="0" err="1"/>
              <a:t>không</a:t>
            </a:r>
            <a:r>
              <a:rPr lang="en-US" dirty="0"/>
              <a: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86</a:t>
            </a:fld>
            <a:endParaRPr lang="en-US"/>
          </a:p>
        </p:txBody>
      </p:sp>
    </p:spTree>
    <p:extLst>
      <p:ext uri="{BB962C8B-B14F-4D97-AF65-F5344CB8AC3E}">
        <p14:creationId xmlns:p14="http://schemas.microsoft.com/office/powerpoint/2010/main" val="1251804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a:t>
            </a:r>
            <a:r>
              <a:rPr lang="en-US" dirty="0" err="1"/>
              <a:t>vẫn</a:t>
            </a:r>
            <a:r>
              <a:rPr lang="en-US" dirty="0"/>
              <a:t> </a:t>
            </a:r>
            <a:r>
              <a:rPr lang="en-US" dirty="0" err="1"/>
              <a:t>khá</a:t>
            </a:r>
            <a:r>
              <a:rPr lang="en-US" dirty="0"/>
              <a:t> </a:t>
            </a:r>
            <a:r>
              <a:rPr lang="en-US" dirty="0" err="1"/>
              <a:t>chật</a:t>
            </a:r>
            <a:r>
              <a:rPr lang="en-US" dirty="0"/>
              <a:t> </a:t>
            </a:r>
            <a:r>
              <a:rPr lang="en-US" dirty="0" err="1"/>
              <a:t>vật</a:t>
            </a:r>
            <a:r>
              <a:rPr lang="en-US" dirty="0"/>
              <a:t> </a:t>
            </a:r>
            <a:r>
              <a:rPr lang="en-US" dirty="0" err="1"/>
              <a:t>để</a:t>
            </a:r>
            <a:r>
              <a:rPr lang="en-US" dirty="0"/>
              <a:t> </a:t>
            </a:r>
            <a:r>
              <a:rPr lang="en-US" dirty="0" err="1"/>
              <a:t>giải</a:t>
            </a:r>
            <a:r>
              <a:rPr lang="en-US" dirty="0"/>
              <a:t> </a:t>
            </a:r>
            <a:r>
              <a:rPr lang="en-US" dirty="0" err="1"/>
              <a:t>thích</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87</a:t>
            </a:fld>
            <a:endParaRPr lang="en-US"/>
          </a:p>
        </p:txBody>
      </p:sp>
    </p:spTree>
    <p:extLst>
      <p:ext uri="{BB962C8B-B14F-4D97-AF65-F5344CB8AC3E}">
        <p14:creationId xmlns:p14="http://schemas.microsoft.com/office/powerpoint/2010/main" val="1427781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89</a:t>
            </a:fld>
            <a:endParaRPr lang="en-US"/>
          </a:p>
        </p:txBody>
      </p:sp>
    </p:spTree>
    <p:extLst>
      <p:ext uri="{BB962C8B-B14F-4D97-AF65-F5344CB8AC3E}">
        <p14:creationId xmlns:p14="http://schemas.microsoft.com/office/powerpoint/2010/main" val="3853574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90</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91</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92</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93</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9</a:t>
            </a:fld>
            <a:endParaRPr lang="en-US"/>
          </a:p>
        </p:txBody>
      </p:sp>
    </p:spTree>
    <p:extLst>
      <p:ext uri="{BB962C8B-B14F-4D97-AF65-F5344CB8AC3E}">
        <p14:creationId xmlns:p14="http://schemas.microsoft.com/office/powerpoint/2010/main" val="17879214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94</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95</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96</a:t>
            </a:fld>
            <a:endParaRPr lang="en-US"/>
          </a:p>
        </p:txBody>
      </p:sp>
    </p:spTree>
    <p:extLst>
      <p:ext uri="{BB962C8B-B14F-4D97-AF65-F5344CB8AC3E}">
        <p14:creationId xmlns:p14="http://schemas.microsoft.com/office/powerpoint/2010/main" val="17623032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97</a:t>
            </a:fld>
            <a:endParaRPr lang="en-US"/>
          </a:p>
        </p:txBody>
      </p:sp>
    </p:spTree>
    <p:extLst>
      <p:ext uri="{BB962C8B-B14F-4D97-AF65-F5344CB8AC3E}">
        <p14:creationId xmlns:p14="http://schemas.microsoft.com/office/powerpoint/2010/main" val="3660042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98</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Endogenous – dependent in at least </a:t>
            </a:r>
            <a:r>
              <a:rPr lang="en-US" sz="1200"/>
              <a:t>1 equation</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99</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100</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101</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102</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104</a:t>
            </a:fld>
            <a:endParaRPr lang="en-US"/>
          </a:p>
        </p:txBody>
      </p:sp>
    </p:spTree>
    <p:extLst>
      <p:ext uri="{BB962C8B-B14F-4D97-AF65-F5344CB8AC3E}">
        <p14:creationId xmlns:p14="http://schemas.microsoft.com/office/powerpoint/2010/main" val="276751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115849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2984578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21749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dirty="0"/>
              <a:t>Quantitative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dirty="0"/>
              <a:t>Quantitative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dirty="0"/>
              <a:t>Quantitative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Quantitative Methods (VNU-SIS)</a:t>
            </a:r>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dmeg.cessda.eu/Data-Management-Expert-Guide/1.-Plan/Data-in-the-social-sciences" TargetMode="External"/><Relationship Id="rId2" Type="http://schemas.openxmlformats.org/officeDocument/2006/relationships/hyperlink" Target="https://blog.datawrapper.de/dualaxis/" TargetMode="External"/><Relationship Id="rId1" Type="http://schemas.openxmlformats.org/officeDocument/2006/relationships/slideLayout" Target="../slideLayouts/slideLayout2.xml"/><Relationship Id="rId4" Type="http://schemas.openxmlformats.org/officeDocument/2006/relationships/hyperlink" Target="https://www.wider.unu.edu/database/viet-nam-data"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kaggle.com/datasets/danlessa/sao-paulo-traffic-jams-since-2001" TargetMode="External"/><Relationship Id="rId2" Type="http://schemas.openxmlformats.org/officeDocument/2006/relationships/hyperlink" Target="https://arrow.apache.org/docs/r/reference/read_feather.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pantheon.world/data/datasets" TargetMode="External"/><Relationship Id="rId2" Type="http://schemas.openxmlformats.org/officeDocument/2006/relationships/hyperlink" Target="https://www.kaggle.com/datasets/mit/pantheon-project/data" TargetMode="External"/><Relationship Id="rId1" Type="http://schemas.openxmlformats.org/officeDocument/2006/relationships/slideLayout" Target="../slideLayouts/slideLayout2.xml"/><Relationship Id="rId4" Type="http://schemas.openxmlformats.org/officeDocument/2006/relationships/hyperlink" Target="https://www.nature.com/articles/sdata201575"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kaggle.com/datasets/robertolofaro/italian-cultural-heritage-sample-data-20152018/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ladal.edu.au/net.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rstudio-education.github.io/hopr/starting.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ursera.org/learn/research-methods/home/inf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rxv_sB-wOk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nckh.huph.edu.vn/sites/nckh.huph.edu.vn/files/Ph%C6%B0%C6%A1ng%20ph%C3%A1p%20ch%E1%BB%8Dn%20m%E1%BA%ABu%20v%C3%A0%20t%C3%ADnh%20to%C3%A1n%20c%E1%BB%A1%20m%E1%BA%ABu_revised%20l%E1%BA%A7n%201_5.8.2020_0.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i.org/10.1016/j.dib.2022.107985"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auswilke.com/dataviz/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oursera.org/learn/research-methods/home/info" TargetMode="External"/><Relationship Id="rId4" Type="http://schemas.openxmlformats.org/officeDocument/2006/relationships/hyperlink" Target="https://book.stat420.or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9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dirty="0" err="1"/>
              <a:t>Phương</a:t>
            </a:r>
            <a:r>
              <a:rPr lang="en-US" sz="4000" dirty="0"/>
              <a:t> </a:t>
            </a:r>
            <a:r>
              <a:rPr lang="en-US" sz="4000" dirty="0" err="1"/>
              <a:t>pháp</a:t>
            </a:r>
            <a:r>
              <a:rPr lang="en-US" sz="4000" dirty="0"/>
              <a:t> </a:t>
            </a:r>
            <a:r>
              <a:rPr lang="en-US" sz="4000" dirty="0" err="1"/>
              <a:t>nghiên</a:t>
            </a:r>
            <a:r>
              <a:rPr lang="en-US" sz="4000" dirty="0"/>
              <a:t> </a:t>
            </a:r>
            <a:r>
              <a:rPr lang="en-US" sz="4000" dirty="0" err="1"/>
              <a:t>cứu</a:t>
            </a:r>
            <a:br>
              <a:rPr lang="en-US" sz="4000" dirty="0"/>
            </a:br>
            <a:r>
              <a:rPr lang="en-US" sz="4000" dirty="0" err="1"/>
              <a:t>trong</a:t>
            </a:r>
            <a:r>
              <a:rPr lang="en-US" sz="4000" dirty="0"/>
              <a:t> khoa </a:t>
            </a:r>
            <a:r>
              <a:rPr lang="en-US" sz="4000" dirty="0" err="1"/>
              <a:t>học</a:t>
            </a:r>
            <a:r>
              <a:rPr lang="en-US" sz="4000" dirty="0"/>
              <a:t> </a:t>
            </a:r>
            <a:r>
              <a:rPr lang="en-US" sz="4000" dirty="0" err="1"/>
              <a:t>liên</a:t>
            </a:r>
            <a:r>
              <a:rPr lang="en-US" sz="4000" dirty="0"/>
              <a:t> </a:t>
            </a:r>
            <a:r>
              <a:rPr lang="en-US" sz="4000" dirty="0" err="1"/>
              <a:t>ngành</a:t>
            </a:r>
            <a:r>
              <a:rPr lang="en-US" sz="4000" dirty="0"/>
              <a:t> - </a:t>
            </a:r>
            <a:br>
              <a:rPr lang="en-US" sz="4000" dirty="0"/>
            </a:br>
            <a:r>
              <a:rPr lang="en-US" sz="4000" dirty="0" err="1"/>
              <a:t>Các</a:t>
            </a:r>
            <a:r>
              <a:rPr lang="en-US" sz="4000" dirty="0"/>
              <a:t> </a:t>
            </a:r>
            <a:r>
              <a:rPr lang="en-US" sz="4000" dirty="0" err="1"/>
              <a:t>phương</a:t>
            </a:r>
            <a:r>
              <a:rPr lang="en-US" sz="4000" dirty="0"/>
              <a:t> </a:t>
            </a:r>
            <a:r>
              <a:rPr lang="en-US" sz="4000" dirty="0" err="1"/>
              <a:t>pháp</a:t>
            </a:r>
            <a:r>
              <a:rPr lang="en-US" sz="4000" dirty="0"/>
              <a:t> </a:t>
            </a:r>
            <a:r>
              <a:rPr lang="en-US" sz="4000" dirty="0" err="1"/>
              <a:t>định</a:t>
            </a:r>
            <a:r>
              <a:rPr lang="en-US" sz="4000" dirty="0"/>
              <a:t> </a:t>
            </a:r>
            <a:r>
              <a:rPr lang="en-US" sz="4000" dirty="0" err="1"/>
              <a:t>lượng</a:t>
            </a:r>
            <a:endParaRPr lang="en-US" sz="4000" dirty="0"/>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a:t>Nguyễn Bích Ngọc</a:t>
            </a:r>
          </a:p>
          <a:p>
            <a:r>
              <a:rPr lang="en-US"/>
              <a:t>Khoa </a:t>
            </a:r>
            <a:r>
              <a:rPr lang="en-US" err="1"/>
              <a:t>các</a:t>
            </a:r>
            <a:r>
              <a:rPr lang="en-US"/>
              <a:t> khoa </a:t>
            </a:r>
            <a:r>
              <a:rPr lang="en-US" err="1"/>
              <a:t>học</a:t>
            </a:r>
            <a:r>
              <a:rPr lang="en-US"/>
              <a:t> </a:t>
            </a:r>
            <a:r>
              <a:rPr lang="en-US" err="1"/>
              <a:t>liên</a:t>
            </a:r>
            <a:r>
              <a:rPr lang="en-US"/>
              <a:t> </a:t>
            </a:r>
            <a:r>
              <a:rPr lang="en-US" err="1"/>
              <a:t>ngành</a:t>
            </a:r>
            <a:r>
              <a:rPr lang="en-US"/>
              <a:t>, ĐHQGHN</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10</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685D8F-42F8-DFBC-10BB-3B830EBA4A9F}"/>
              </a:ext>
            </a:extLst>
          </p:cNvPr>
          <p:cNvCxnSpPr>
            <a:cxnSpLocks/>
          </p:cNvCxnSpPr>
          <p:nvPr/>
        </p:nvCxnSpPr>
        <p:spPr>
          <a:xfrm>
            <a:off x="5638800" y="3933690"/>
            <a:ext cx="2971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268057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2B8977-7116-2894-5CEB-6F68EB730879}"/>
              </a:ext>
            </a:extLst>
          </p:cNvPr>
          <p:cNvCxnSpPr>
            <a:cxnSpLocks/>
          </p:cNvCxnSpPr>
          <p:nvPr/>
        </p:nvCxnSpPr>
        <p:spPr>
          <a:xfrm>
            <a:off x="3784948" y="4270153"/>
            <a:ext cx="1726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0D44A11-A838-8312-BB25-F8375F93492E}"/>
              </a:ext>
            </a:extLst>
          </p:cNvPr>
          <p:cNvSpPr txBox="1"/>
          <p:nvPr/>
        </p:nvSpPr>
        <p:spPr>
          <a:xfrm>
            <a:off x="2081408" y="5066146"/>
            <a:ext cx="8029183" cy="369332"/>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b="0" i="0" dirty="0">
                <a:solidFill>
                  <a:srgbClr val="333333"/>
                </a:solidFill>
                <a:effectLst/>
                <a:highlight>
                  <a:srgbClr val="FFFFFF"/>
                </a:highlight>
                <a:latin typeface="Open Sans" panose="020F0502020204030204" pitchFamily="34" charset="0"/>
              </a:rPr>
              <a:t>A theory that can't be proved wrong is nonscientific - Karl Popper </a:t>
            </a:r>
            <a:endParaRPr lang="en-001" dirty="0"/>
          </a:p>
        </p:txBody>
      </p:sp>
      <p:sp>
        <p:nvSpPr>
          <p:cNvPr id="6" name="Oval 5">
            <a:extLst>
              <a:ext uri="{FF2B5EF4-FFF2-40B4-BE49-F238E27FC236}">
                <a16:creationId xmlns:a16="http://schemas.microsoft.com/office/drawing/2014/main" id="{0C398771-1721-09A8-7549-8549C69E6A9A}"/>
              </a:ext>
            </a:extLst>
          </p:cNvPr>
          <p:cNvSpPr/>
          <p:nvPr/>
        </p:nvSpPr>
        <p:spPr>
          <a:xfrm>
            <a:off x="9982200" y="3613049"/>
            <a:ext cx="1029717" cy="38326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365287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100</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56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 </a:t>
            </a:r>
            <a:r>
              <a:rPr lang="en-US" sz="2600" err="1"/>
              <a:t>và</a:t>
            </a:r>
            <a:r>
              <a:rPr lang="en-US" sz="2600"/>
              <a:t> </a:t>
            </a:r>
            <a:r>
              <a:rPr lang="en-US" sz="2600" err="1"/>
              <a:t>mô</a:t>
            </a:r>
            <a:r>
              <a:rPr lang="en-US" sz="2600"/>
              <a:t> </a:t>
            </a:r>
            <a:r>
              <a:rPr lang="en-US" sz="2600" err="1"/>
              <a:t>hình</a:t>
            </a:r>
            <a:r>
              <a:rPr lang="en-US" sz="2600"/>
              <a:t> </a:t>
            </a:r>
            <a:r>
              <a:rPr lang="en-US" sz="2600" err="1"/>
              <a:t>cấu</a:t>
            </a:r>
            <a:r>
              <a:rPr lang="en-US" sz="2600"/>
              <a:t> </a:t>
            </a:r>
            <a:r>
              <a:rPr lang="en-US" sz="2600" err="1"/>
              <a:t>trúc</a:t>
            </a:r>
            <a:r>
              <a:rPr lang="en-US" sz="2600"/>
              <a:t>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101</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2371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102</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23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103</a:t>
            </a:fld>
            <a:endParaRPr lang="en-US"/>
          </a:p>
        </p:txBody>
      </p:sp>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pic>
        <p:nvPicPr>
          <p:cNvPr id="9" name="Picture 8">
            <a:extLst>
              <a:ext uri="{FF2B5EF4-FFF2-40B4-BE49-F238E27FC236}">
                <a16:creationId xmlns:a16="http://schemas.microsoft.com/office/drawing/2014/main" id="{4ECF1F0D-73FC-53D3-9384-21E062612B02}"/>
              </a:ext>
            </a:extLst>
          </p:cNvPr>
          <p:cNvPicPr>
            <a:picLocks noChangeAspect="1"/>
          </p:cNvPicPr>
          <p:nvPr/>
        </p:nvPicPr>
        <p:blipFill rotWithShape="1">
          <a:blip r:embed="rId2"/>
          <a:srcRect l="5658" t="-20" r="9605" b="1972"/>
          <a:stretch/>
        </p:blipFill>
        <p:spPr>
          <a:xfrm>
            <a:off x="2980489" y="244496"/>
            <a:ext cx="8999622" cy="5855199"/>
          </a:xfrm>
          <a:prstGeom prst="rect">
            <a:avLst/>
          </a:prstGeom>
        </p:spPr>
      </p:pic>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381000" y="404882"/>
            <a:ext cx="4881880" cy="2159413"/>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p:spTree>
    <p:extLst>
      <p:ext uri="{BB962C8B-B14F-4D97-AF65-F5344CB8AC3E}">
        <p14:creationId xmlns:p14="http://schemas.microsoft.com/office/powerpoint/2010/main" val="1949769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1E5ABB-B400-2B36-DC73-9CC1821AAD10}"/>
              </a:ext>
            </a:extLst>
          </p:cNvPr>
          <p:cNvSpPr>
            <a:spLocks noGrp="1"/>
          </p:cNvSpPr>
          <p:nvPr>
            <p:ph type="sldNum" sz="quarter" idx="12"/>
          </p:nvPr>
        </p:nvSpPr>
        <p:spPr/>
        <p:txBody>
          <a:bodyPr/>
          <a:lstStyle/>
          <a:p>
            <a:fld id="{558478D3-4DD5-4D7B-8D8D-7EA87687E863}" type="slidenum">
              <a:rPr lang="en-US" smtClean="0"/>
              <a:pPr/>
              <a:t>104</a:t>
            </a:fld>
            <a:endParaRPr lang="en-US"/>
          </a:p>
        </p:txBody>
      </p:sp>
      <p:pic>
        <p:nvPicPr>
          <p:cNvPr id="7" name="Picture 6">
            <a:extLst>
              <a:ext uri="{FF2B5EF4-FFF2-40B4-BE49-F238E27FC236}">
                <a16:creationId xmlns:a16="http://schemas.microsoft.com/office/drawing/2014/main" id="{085918FB-CA8F-9A20-FF15-7E9B0AB06157}"/>
              </a:ext>
            </a:extLst>
          </p:cNvPr>
          <p:cNvPicPr>
            <a:picLocks noChangeAspect="1"/>
          </p:cNvPicPr>
          <p:nvPr/>
        </p:nvPicPr>
        <p:blipFill rotWithShape="1">
          <a:blip r:embed="rId3"/>
          <a:srcRect r="14940" b="16643"/>
          <a:stretch/>
        </p:blipFill>
        <p:spPr>
          <a:xfrm>
            <a:off x="2291919" y="0"/>
            <a:ext cx="9733683" cy="6172200"/>
          </a:xfrm>
          <a:prstGeom prst="rect">
            <a:avLst/>
          </a:prstGeom>
        </p:spPr>
      </p:pic>
      <p:sp>
        <p:nvSpPr>
          <p:cNvPr id="2" name="Title 1">
            <a:extLst>
              <a:ext uri="{FF2B5EF4-FFF2-40B4-BE49-F238E27FC236}">
                <a16:creationId xmlns:a16="http://schemas.microsoft.com/office/drawing/2014/main" id="{AF7EF508-F4E5-D98E-228C-4779B11B05B7}"/>
              </a:ext>
            </a:extLst>
          </p:cNvPr>
          <p:cNvSpPr>
            <a:spLocks noGrp="1"/>
          </p:cNvSpPr>
          <p:nvPr>
            <p:ph type="title"/>
          </p:nvPr>
        </p:nvSpPr>
        <p:spPr>
          <a:xfrm>
            <a:off x="251792" y="365126"/>
            <a:ext cx="1948070" cy="5558596"/>
          </a:xfrm>
        </p:spPr>
        <p:txBody>
          <a:bodyPr/>
          <a:lstStyle/>
          <a:p>
            <a:r>
              <a:rPr lang="en-US" dirty="0" err="1"/>
              <a:t>Lựa</a:t>
            </a:r>
            <a:r>
              <a:rPr lang="en-US" dirty="0"/>
              <a:t> </a:t>
            </a:r>
            <a:r>
              <a:rPr lang="en-US" dirty="0" err="1"/>
              <a:t>chọn</a:t>
            </a:r>
            <a:r>
              <a:rPr lang="en-US" dirty="0"/>
              <a:t> </a:t>
            </a:r>
            <a:r>
              <a:rPr lang="en-US" dirty="0" err="1"/>
              <a:t>phương</a:t>
            </a:r>
            <a:r>
              <a:rPr lang="en-US" dirty="0"/>
              <a:t> </a:t>
            </a:r>
            <a:r>
              <a:rPr lang="en-US" dirty="0" err="1"/>
              <a:t>pháp</a:t>
            </a:r>
            <a:endParaRPr lang="en-001" dirty="0"/>
          </a:p>
        </p:txBody>
      </p:sp>
      <p:sp>
        <p:nvSpPr>
          <p:cNvPr id="4" name="Footer Placeholder 3">
            <a:extLst>
              <a:ext uri="{FF2B5EF4-FFF2-40B4-BE49-F238E27FC236}">
                <a16:creationId xmlns:a16="http://schemas.microsoft.com/office/drawing/2014/main" id="{C3850EF1-8B14-AA64-6D99-E611AE5796C5}"/>
              </a:ext>
            </a:extLst>
          </p:cNvPr>
          <p:cNvSpPr>
            <a:spLocks noGrp="1"/>
          </p:cNvSpPr>
          <p:nvPr>
            <p:ph type="ftr" sz="quarter" idx="11"/>
          </p:nvPr>
        </p:nvSpPr>
        <p:spPr/>
        <p:txBody>
          <a:bodyPr/>
          <a:lstStyle/>
          <a:p>
            <a:r>
              <a:rPr lang="en-US" dirty="0"/>
              <a:t>Quantitative Methods (VNU-SIS)</a:t>
            </a:r>
          </a:p>
        </p:txBody>
      </p:sp>
      <p:sp>
        <p:nvSpPr>
          <p:cNvPr id="8" name="TextBox 7">
            <a:extLst>
              <a:ext uri="{FF2B5EF4-FFF2-40B4-BE49-F238E27FC236}">
                <a16:creationId xmlns:a16="http://schemas.microsoft.com/office/drawing/2014/main" id="{4A9AB66E-6DEB-6CA4-A388-D97B76624798}"/>
              </a:ext>
            </a:extLst>
          </p:cNvPr>
          <p:cNvSpPr txBox="1"/>
          <p:nvPr/>
        </p:nvSpPr>
        <p:spPr>
          <a:xfrm>
            <a:off x="355599" y="5046301"/>
            <a:ext cx="1936320" cy="646331"/>
          </a:xfrm>
          <a:prstGeom prst="rect">
            <a:avLst/>
          </a:prstGeom>
          <a:noFill/>
        </p:spPr>
        <p:txBody>
          <a:bodyPr wrap="square" rtlCol="0">
            <a:spAutoFit/>
          </a:bodyPr>
          <a:lstStyle/>
          <a:p>
            <a:r>
              <a:rPr lang="en-US" sz="1200" dirty="0">
                <a:effectLst/>
              </a:rPr>
              <a:t>Source: JASP Team (2024)</a:t>
            </a:r>
          </a:p>
          <a:p>
            <a:r>
              <a:rPr lang="en-US" sz="1200" dirty="0">
                <a:effectLst/>
              </a:rPr>
              <a:t>JASP (Version 0.18.3) [Computer software].</a:t>
            </a:r>
            <a:endParaRPr lang="en-001" sz="1200" dirty="0"/>
          </a:p>
        </p:txBody>
      </p:sp>
    </p:spTree>
    <p:extLst>
      <p:ext uri="{BB962C8B-B14F-4D97-AF65-F5344CB8AC3E}">
        <p14:creationId xmlns:p14="http://schemas.microsoft.com/office/powerpoint/2010/main" val="2460142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0DC4-5904-C774-A954-9C7AD0D1BB4A}"/>
              </a:ext>
            </a:extLst>
          </p:cNvPr>
          <p:cNvSpPr>
            <a:spLocks noGrp="1"/>
          </p:cNvSpPr>
          <p:nvPr>
            <p:ph type="title"/>
          </p:nvPr>
        </p:nvSpPr>
        <p:spPr/>
        <p:txBody>
          <a:bodyPr/>
          <a:lstStyle/>
          <a:p>
            <a:r>
              <a:rPr lang="en-GB" dirty="0"/>
              <a:t>Other contents to consider</a:t>
            </a:r>
          </a:p>
        </p:txBody>
      </p:sp>
      <p:sp>
        <p:nvSpPr>
          <p:cNvPr id="3" name="Content Placeholder 2">
            <a:extLst>
              <a:ext uri="{FF2B5EF4-FFF2-40B4-BE49-F238E27FC236}">
                <a16:creationId xmlns:a16="http://schemas.microsoft.com/office/drawing/2014/main" id="{A6262D5D-AF3C-E0B1-35C2-5EE55D43972C}"/>
              </a:ext>
            </a:extLst>
          </p:cNvPr>
          <p:cNvSpPr>
            <a:spLocks noGrp="1"/>
          </p:cNvSpPr>
          <p:nvPr>
            <p:ph idx="1"/>
          </p:nvPr>
        </p:nvSpPr>
        <p:spPr/>
        <p:txBody>
          <a:bodyPr/>
          <a:lstStyle/>
          <a:p>
            <a:r>
              <a:rPr lang="en-GB" dirty="0">
                <a:hlinkClick r:id="rId2"/>
              </a:rPr>
              <a:t>https://blog.datawrapper.de/dualaxis/</a:t>
            </a:r>
            <a:endParaRPr lang="en-GB" dirty="0"/>
          </a:p>
          <a:p>
            <a:r>
              <a:rPr lang="en-GB" dirty="0"/>
              <a:t>Data management</a:t>
            </a:r>
          </a:p>
          <a:p>
            <a:r>
              <a:rPr lang="en-GB" dirty="0">
                <a:hlinkClick r:id="rId3"/>
              </a:rPr>
              <a:t>https://dmeg.cessda.eu/Data-Management-Expert-Guide/1.-Plan/Data-in-the-social-sciences</a:t>
            </a:r>
            <a:endParaRPr lang="en-GB" dirty="0"/>
          </a:p>
          <a:p>
            <a:r>
              <a:rPr lang="en-GB" dirty="0"/>
              <a:t>Information vs data</a:t>
            </a:r>
          </a:p>
          <a:p>
            <a:r>
              <a:rPr lang="en-GB" dirty="0"/>
              <a:t>Secondary data sources</a:t>
            </a:r>
          </a:p>
          <a:p>
            <a:r>
              <a:rPr lang="en-GB" dirty="0">
                <a:hlinkClick r:id="rId4"/>
              </a:rPr>
              <a:t>https://www.wider.unu.edu/database/viet-nam-data</a:t>
            </a:r>
            <a:endParaRPr lang="en-GB" dirty="0"/>
          </a:p>
          <a:p>
            <a:endParaRPr lang="en-GB" dirty="0"/>
          </a:p>
        </p:txBody>
      </p:sp>
      <p:sp>
        <p:nvSpPr>
          <p:cNvPr id="4" name="Footer Placeholder 3">
            <a:extLst>
              <a:ext uri="{FF2B5EF4-FFF2-40B4-BE49-F238E27FC236}">
                <a16:creationId xmlns:a16="http://schemas.microsoft.com/office/drawing/2014/main" id="{FF13DA77-29D0-2E4E-C04D-731A6F172741}"/>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B2C0A22-B5C5-77AF-F03C-90C51007C053}"/>
              </a:ext>
            </a:extLst>
          </p:cNvPr>
          <p:cNvSpPr>
            <a:spLocks noGrp="1"/>
          </p:cNvSpPr>
          <p:nvPr>
            <p:ph type="sldNum" sz="quarter" idx="12"/>
          </p:nvPr>
        </p:nvSpPr>
        <p:spPr/>
        <p:txBody>
          <a:bodyPr/>
          <a:lstStyle/>
          <a:p>
            <a:fld id="{558478D3-4DD5-4D7B-8D8D-7EA87687E863}" type="slidenum">
              <a:rPr lang="en-US" smtClean="0"/>
              <a:pPr/>
              <a:t>105</a:t>
            </a:fld>
            <a:endParaRPr lang="en-US"/>
          </a:p>
        </p:txBody>
      </p:sp>
    </p:spTree>
    <p:extLst>
      <p:ext uri="{BB962C8B-B14F-4D97-AF65-F5344CB8AC3E}">
        <p14:creationId xmlns:p14="http://schemas.microsoft.com/office/powerpoint/2010/main" val="280866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3B59-A430-4FC7-45D5-A485042CB4AA}"/>
              </a:ext>
            </a:extLst>
          </p:cNvPr>
          <p:cNvSpPr>
            <a:spLocks noGrp="1"/>
          </p:cNvSpPr>
          <p:nvPr>
            <p:ph type="title"/>
          </p:nvPr>
        </p:nvSpPr>
        <p:spPr/>
        <p:txBody>
          <a:bodyPr/>
          <a:lstStyle/>
          <a:p>
            <a:r>
              <a:rPr lang="en-US"/>
              <a:t>Sao Paulo Traffic Jams since 2001</a:t>
            </a:r>
            <a:endParaRPr lang="en-GB"/>
          </a:p>
        </p:txBody>
      </p:sp>
      <p:sp>
        <p:nvSpPr>
          <p:cNvPr id="3" name="Content Placeholder 2">
            <a:extLst>
              <a:ext uri="{FF2B5EF4-FFF2-40B4-BE49-F238E27FC236}">
                <a16:creationId xmlns:a16="http://schemas.microsoft.com/office/drawing/2014/main" id="{93683AFA-A6DA-8316-4578-089B59A5001E}"/>
              </a:ext>
            </a:extLst>
          </p:cNvPr>
          <p:cNvSpPr>
            <a:spLocks noGrp="1"/>
          </p:cNvSpPr>
          <p:nvPr>
            <p:ph idx="1"/>
          </p:nvPr>
        </p:nvSpPr>
        <p:spPr/>
        <p:txBody>
          <a:bodyPr/>
          <a:lstStyle/>
          <a:p>
            <a:r>
              <a:rPr lang="en-GB">
                <a:hlinkClick r:id="rId2"/>
              </a:rPr>
              <a:t>https://arrow.apache.org/docs/r/reference/read_feather.html</a:t>
            </a:r>
            <a:endParaRPr lang="en-GB"/>
          </a:p>
          <a:p>
            <a:r>
              <a:rPr lang="en-GB">
                <a:hlinkClick r:id="rId3"/>
              </a:rPr>
              <a:t>https://www.kaggle.com/datasets/danlessa/sao-paulo-traffic-jams-since-2001</a:t>
            </a:r>
            <a:endParaRPr lang="en-GB"/>
          </a:p>
          <a:p>
            <a:endParaRPr lang="en-GB"/>
          </a:p>
          <a:p>
            <a:r>
              <a:rPr lang="en-GB"/>
              <a:t>Using feather package to read, interesting but not for now</a:t>
            </a:r>
          </a:p>
        </p:txBody>
      </p:sp>
      <p:sp>
        <p:nvSpPr>
          <p:cNvPr id="4" name="Footer Placeholder 3">
            <a:extLst>
              <a:ext uri="{FF2B5EF4-FFF2-40B4-BE49-F238E27FC236}">
                <a16:creationId xmlns:a16="http://schemas.microsoft.com/office/drawing/2014/main" id="{754A9AB6-B900-7E03-4F46-75823F50AF1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05892E4-0BE2-8495-CFA7-279139F131F7}"/>
              </a:ext>
            </a:extLst>
          </p:cNvPr>
          <p:cNvSpPr>
            <a:spLocks noGrp="1"/>
          </p:cNvSpPr>
          <p:nvPr>
            <p:ph type="sldNum" sz="quarter" idx="12"/>
          </p:nvPr>
        </p:nvSpPr>
        <p:spPr/>
        <p:txBody>
          <a:bodyPr/>
          <a:lstStyle/>
          <a:p>
            <a:fld id="{558478D3-4DD5-4D7B-8D8D-7EA87687E863}" type="slidenum">
              <a:rPr lang="en-US" smtClean="0"/>
              <a:pPr/>
              <a:t>106</a:t>
            </a:fld>
            <a:endParaRPr lang="en-US"/>
          </a:p>
        </p:txBody>
      </p:sp>
    </p:spTree>
    <p:extLst>
      <p:ext uri="{BB962C8B-B14F-4D97-AF65-F5344CB8AC3E}">
        <p14:creationId xmlns:p14="http://schemas.microsoft.com/office/powerpoint/2010/main" val="4211660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DA8-EBE1-02C0-D4B4-86C43A6891E7}"/>
              </a:ext>
            </a:extLst>
          </p:cNvPr>
          <p:cNvSpPr>
            <a:spLocks noGrp="1"/>
          </p:cNvSpPr>
          <p:nvPr>
            <p:ph type="title"/>
          </p:nvPr>
        </p:nvSpPr>
        <p:spPr/>
        <p:txBody>
          <a:bodyPr/>
          <a:lstStyle/>
          <a:p>
            <a:r>
              <a:rPr lang="en-US"/>
              <a:t>Pantheon project</a:t>
            </a:r>
            <a:endParaRPr lang="en-GB"/>
          </a:p>
        </p:txBody>
      </p:sp>
      <p:sp>
        <p:nvSpPr>
          <p:cNvPr id="3" name="Content Placeholder 2">
            <a:extLst>
              <a:ext uri="{FF2B5EF4-FFF2-40B4-BE49-F238E27FC236}">
                <a16:creationId xmlns:a16="http://schemas.microsoft.com/office/drawing/2014/main" id="{33992F9E-176A-B111-F46C-C67DB235246A}"/>
              </a:ext>
            </a:extLst>
          </p:cNvPr>
          <p:cNvSpPr>
            <a:spLocks noGrp="1"/>
          </p:cNvSpPr>
          <p:nvPr>
            <p:ph idx="1"/>
          </p:nvPr>
        </p:nvSpPr>
        <p:spPr/>
        <p:txBody>
          <a:bodyPr/>
          <a:lstStyle/>
          <a:p>
            <a:r>
              <a:rPr lang="en-GB">
                <a:hlinkClick r:id="rId2"/>
              </a:rPr>
              <a:t>https://www.kaggle.com/datasets/mit/pantheon-project/data</a:t>
            </a:r>
            <a:endParaRPr lang="en-GB"/>
          </a:p>
          <a:p>
            <a:r>
              <a:rPr lang="en-GB">
                <a:hlinkClick r:id="rId3"/>
              </a:rPr>
              <a:t>https://pantheon.world/data/datasets</a:t>
            </a:r>
            <a:endParaRPr lang="en-GB"/>
          </a:p>
          <a:p>
            <a:r>
              <a:rPr lang="en-GB" b="1">
                <a:hlinkClick r:id="rId4"/>
              </a:rPr>
              <a:t>https://www.nature.com/articles/sdata201575</a:t>
            </a:r>
            <a:endParaRPr lang="en-GB" b="1"/>
          </a:p>
          <a:p>
            <a:endParaRPr lang="en-GB" b="1"/>
          </a:p>
          <a:p>
            <a:endParaRPr lang="en-GB"/>
          </a:p>
        </p:txBody>
      </p:sp>
      <p:sp>
        <p:nvSpPr>
          <p:cNvPr id="4" name="Footer Placeholder 3">
            <a:extLst>
              <a:ext uri="{FF2B5EF4-FFF2-40B4-BE49-F238E27FC236}">
                <a16:creationId xmlns:a16="http://schemas.microsoft.com/office/drawing/2014/main" id="{2F280291-4CCD-A770-D88E-8F7E49AFEC0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4AA5E4C-7A90-74E2-180C-DBD2F1974C18}"/>
              </a:ext>
            </a:extLst>
          </p:cNvPr>
          <p:cNvSpPr>
            <a:spLocks noGrp="1"/>
          </p:cNvSpPr>
          <p:nvPr>
            <p:ph type="sldNum" sz="quarter" idx="12"/>
          </p:nvPr>
        </p:nvSpPr>
        <p:spPr/>
        <p:txBody>
          <a:bodyPr/>
          <a:lstStyle/>
          <a:p>
            <a:fld id="{558478D3-4DD5-4D7B-8D8D-7EA87687E863}" type="slidenum">
              <a:rPr lang="en-US" smtClean="0"/>
              <a:pPr/>
              <a:t>107</a:t>
            </a:fld>
            <a:endParaRPr lang="en-US"/>
          </a:p>
        </p:txBody>
      </p:sp>
    </p:spTree>
    <p:extLst>
      <p:ext uri="{BB962C8B-B14F-4D97-AF65-F5344CB8AC3E}">
        <p14:creationId xmlns:p14="http://schemas.microsoft.com/office/powerpoint/2010/main" val="997894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713A-1954-ADBF-22FD-84BFC5E2044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1FE100-5A50-4D20-C68B-03111D1331FB}"/>
              </a:ext>
            </a:extLst>
          </p:cNvPr>
          <p:cNvSpPr>
            <a:spLocks noGrp="1"/>
          </p:cNvSpPr>
          <p:nvPr>
            <p:ph idx="1"/>
          </p:nvPr>
        </p:nvSpPr>
        <p:spPr/>
        <p:txBody>
          <a:bodyPr/>
          <a:lstStyle/>
          <a:p>
            <a:r>
              <a:rPr lang="en-GB"/>
              <a:t>https://www.kaggle.com/datasets/batjoker/zomato-restaurants-hyderabad</a:t>
            </a:r>
          </a:p>
        </p:txBody>
      </p:sp>
      <p:sp>
        <p:nvSpPr>
          <p:cNvPr id="4" name="Footer Placeholder 3">
            <a:extLst>
              <a:ext uri="{FF2B5EF4-FFF2-40B4-BE49-F238E27FC236}">
                <a16:creationId xmlns:a16="http://schemas.microsoft.com/office/drawing/2014/main" id="{CCC22B65-2C85-698D-164B-1302A5ACD36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AA2ED0-4801-7C72-7BAE-15AD308E2F2A}"/>
              </a:ext>
            </a:extLst>
          </p:cNvPr>
          <p:cNvSpPr>
            <a:spLocks noGrp="1"/>
          </p:cNvSpPr>
          <p:nvPr>
            <p:ph type="sldNum" sz="quarter" idx="12"/>
          </p:nvPr>
        </p:nvSpPr>
        <p:spPr/>
        <p:txBody>
          <a:bodyPr/>
          <a:lstStyle/>
          <a:p>
            <a:fld id="{558478D3-4DD5-4D7B-8D8D-7EA87687E863}" type="slidenum">
              <a:rPr lang="en-US" smtClean="0"/>
              <a:pPr/>
              <a:t>108</a:t>
            </a:fld>
            <a:endParaRPr lang="en-US"/>
          </a:p>
        </p:txBody>
      </p:sp>
    </p:spTree>
    <p:extLst>
      <p:ext uri="{BB962C8B-B14F-4D97-AF65-F5344CB8AC3E}">
        <p14:creationId xmlns:p14="http://schemas.microsoft.com/office/powerpoint/2010/main" val="2830649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2AFC-7C78-0A54-2CA6-785A6519FE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74F69E2-7048-1F07-F80F-917D31096A81}"/>
              </a:ext>
            </a:extLst>
          </p:cNvPr>
          <p:cNvSpPr>
            <a:spLocks noGrp="1"/>
          </p:cNvSpPr>
          <p:nvPr>
            <p:ph idx="1"/>
          </p:nvPr>
        </p:nvSpPr>
        <p:spPr/>
        <p:txBody>
          <a:bodyPr/>
          <a:lstStyle/>
          <a:p>
            <a:r>
              <a:rPr lang="en-GB">
                <a:hlinkClick r:id="rId2"/>
              </a:rPr>
              <a:t>https://www.kaggle.com/datasets/robertolofaro/italian-cultural-heritage-sample-data-20152018/data</a:t>
            </a:r>
            <a:endParaRPr lang="en-GB"/>
          </a:p>
          <a:p>
            <a:endParaRPr lang="en-GB"/>
          </a:p>
          <a:p>
            <a:endParaRPr lang="en-GB"/>
          </a:p>
          <a:p>
            <a:r>
              <a:rPr lang="en-GB"/>
              <a:t>Check table 5 something can be done there or table 4?</a:t>
            </a:r>
          </a:p>
        </p:txBody>
      </p:sp>
      <p:sp>
        <p:nvSpPr>
          <p:cNvPr id="4" name="Footer Placeholder 3">
            <a:extLst>
              <a:ext uri="{FF2B5EF4-FFF2-40B4-BE49-F238E27FC236}">
                <a16:creationId xmlns:a16="http://schemas.microsoft.com/office/drawing/2014/main" id="{48661837-57F4-B64F-8B62-D1FA31E4E3B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A631074-B4EA-AF2A-4955-C7E67852CB6C}"/>
              </a:ext>
            </a:extLst>
          </p:cNvPr>
          <p:cNvSpPr>
            <a:spLocks noGrp="1"/>
          </p:cNvSpPr>
          <p:nvPr>
            <p:ph type="sldNum" sz="quarter" idx="12"/>
          </p:nvPr>
        </p:nvSpPr>
        <p:spPr/>
        <p:txBody>
          <a:bodyPr/>
          <a:lstStyle/>
          <a:p>
            <a:fld id="{558478D3-4DD5-4D7B-8D8D-7EA87687E863}" type="slidenum">
              <a:rPr lang="en-US" smtClean="0"/>
              <a:pPr/>
              <a:t>109</a:t>
            </a:fld>
            <a:endParaRPr lang="en-US"/>
          </a:p>
        </p:txBody>
      </p:sp>
    </p:spTree>
    <p:extLst>
      <p:ext uri="{BB962C8B-B14F-4D97-AF65-F5344CB8AC3E}">
        <p14:creationId xmlns:p14="http://schemas.microsoft.com/office/powerpoint/2010/main" val="5473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err="1"/>
              <a:t>Ví</a:t>
            </a:r>
            <a:r>
              <a:rPr lang="en-US" dirty="0"/>
              <a:t> </a:t>
            </a:r>
            <a:r>
              <a:rPr lang="en-US" dirty="0" err="1"/>
              <a:t>dụ</a:t>
            </a:r>
            <a:endParaRPr lang="en-GB" dirty="0"/>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dirty="0"/>
              <a:t>Dogs are better than cats</a:t>
            </a:r>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11</a:t>
            </a:fld>
            <a:endParaRPr lang="en-US"/>
          </a:p>
        </p:txBody>
      </p:sp>
    </p:spTree>
    <p:extLst>
      <p:ext uri="{BB962C8B-B14F-4D97-AF65-F5344CB8AC3E}">
        <p14:creationId xmlns:p14="http://schemas.microsoft.com/office/powerpoint/2010/main" val="4123458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8910-4940-E27F-C960-88B4032852F7}"/>
              </a:ext>
            </a:extLst>
          </p:cNvPr>
          <p:cNvSpPr>
            <a:spLocks noGrp="1"/>
          </p:cNvSpPr>
          <p:nvPr>
            <p:ph type="title"/>
          </p:nvPr>
        </p:nvSpPr>
        <p:spPr/>
        <p:txBody>
          <a:bodyPr/>
          <a:lstStyle/>
          <a:p>
            <a:r>
              <a:rPr lang="en-US"/>
              <a:t>Cooccurrence analysis</a:t>
            </a:r>
            <a:endParaRPr lang="en-GB"/>
          </a:p>
        </p:txBody>
      </p:sp>
      <p:sp>
        <p:nvSpPr>
          <p:cNvPr id="3" name="Content Placeholder 2">
            <a:extLst>
              <a:ext uri="{FF2B5EF4-FFF2-40B4-BE49-F238E27FC236}">
                <a16:creationId xmlns:a16="http://schemas.microsoft.com/office/drawing/2014/main" id="{94AB7A2F-74B4-8E87-105F-81D28AB9A11F}"/>
              </a:ext>
            </a:extLst>
          </p:cNvPr>
          <p:cNvSpPr>
            <a:spLocks noGrp="1"/>
          </p:cNvSpPr>
          <p:nvPr>
            <p:ph idx="1"/>
          </p:nvPr>
        </p:nvSpPr>
        <p:spPr/>
        <p:txBody>
          <a:bodyPr/>
          <a:lstStyle/>
          <a:p>
            <a:endParaRPr lang="en-GB"/>
          </a:p>
          <a:p>
            <a:r>
              <a:rPr lang="en-GB"/>
              <a:t>Data: https://www.kaggle.com/datasets/joebeachcapital/unesco-dive-into-intangible-cultural-heritage</a:t>
            </a:r>
          </a:p>
          <a:p>
            <a:r>
              <a:rPr lang="en-GB"/>
              <a:t>Code: </a:t>
            </a:r>
            <a:r>
              <a:rPr lang="en-GB">
                <a:hlinkClick r:id="rId2"/>
              </a:rPr>
              <a:t>https://ladal.edu.au/net.html</a:t>
            </a:r>
            <a:endParaRPr lang="en-GB"/>
          </a:p>
          <a:p>
            <a:r>
              <a:rPr lang="en-GB"/>
              <a:t>https://www.r-bloggers.com/2016/09/turning-keywords-into-a-co-occurrence-network/</a:t>
            </a:r>
          </a:p>
        </p:txBody>
      </p:sp>
      <p:sp>
        <p:nvSpPr>
          <p:cNvPr id="4" name="Footer Placeholder 3">
            <a:extLst>
              <a:ext uri="{FF2B5EF4-FFF2-40B4-BE49-F238E27FC236}">
                <a16:creationId xmlns:a16="http://schemas.microsoft.com/office/drawing/2014/main" id="{211B2AD6-6B2A-5F14-6692-2ED83C23F5F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54FC547-F34B-0237-B6DF-955E97572B2D}"/>
              </a:ext>
            </a:extLst>
          </p:cNvPr>
          <p:cNvSpPr>
            <a:spLocks noGrp="1"/>
          </p:cNvSpPr>
          <p:nvPr>
            <p:ph type="sldNum" sz="quarter" idx="12"/>
          </p:nvPr>
        </p:nvSpPr>
        <p:spPr/>
        <p:txBody>
          <a:bodyPr/>
          <a:lstStyle/>
          <a:p>
            <a:fld id="{558478D3-4DD5-4D7B-8D8D-7EA87687E863}" type="slidenum">
              <a:rPr lang="en-US" smtClean="0"/>
              <a:pPr/>
              <a:t>110</a:t>
            </a:fld>
            <a:endParaRPr lang="en-US"/>
          </a:p>
        </p:txBody>
      </p:sp>
    </p:spTree>
    <p:extLst>
      <p:ext uri="{BB962C8B-B14F-4D97-AF65-F5344CB8AC3E}">
        <p14:creationId xmlns:p14="http://schemas.microsoft.com/office/powerpoint/2010/main" val="29879439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960F-CFD8-148A-22DC-47244834442E}"/>
              </a:ext>
            </a:extLst>
          </p:cNvPr>
          <p:cNvSpPr>
            <a:spLocks noGrp="1"/>
          </p:cNvSpPr>
          <p:nvPr>
            <p:ph type="title"/>
          </p:nvPr>
        </p:nvSpPr>
        <p:spPr/>
        <p:txBody>
          <a:bodyPr/>
          <a:lstStyle/>
          <a:p>
            <a:r>
              <a:rPr lang="en-US"/>
              <a:t>Urban visual dataset</a:t>
            </a:r>
            <a:endParaRPr lang="en-GB"/>
          </a:p>
        </p:txBody>
      </p:sp>
      <p:sp>
        <p:nvSpPr>
          <p:cNvPr id="3" name="Content Placeholder 2">
            <a:extLst>
              <a:ext uri="{FF2B5EF4-FFF2-40B4-BE49-F238E27FC236}">
                <a16:creationId xmlns:a16="http://schemas.microsoft.com/office/drawing/2014/main" id="{5F40ADD5-5B9F-3490-09E7-1B6B1975CC7B}"/>
              </a:ext>
            </a:extLst>
          </p:cNvPr>
          <p:cNvSpPr>
            <a:spLocks noGrp="1"/>
          </p:cNvSpPr>
          <p:nvPr>
            <p:ph idx="1"/>
          </p:nvPr>
        </p:nvSpPr>
        <p:spPr/>
        <p:txBody>
          <a:bodyPr/>
          <a:lstStyle/>
          <a:p>
            <a:r>
              <a:rPr lang="en-GB" dirty="0"/>
              <a:t>https://www.kaggle.com/datasets/abhranta/urban-visual-pollution-dataset</a:t>
            </a:r>
          </a:p>
        </p:txBody>
      </p:sp>
      <p:sp>
        <p:nvSpPr>
          <p:cNvPr id="4" name="Footer Placeholder 3">
            <a:extLst>
              <a:ext uri="{FF2B5EF4-FFF2-40B4-BE49-F238E27FC236}">
                <a16:creationId xmlns:a16="http://schemas.microsoft.com/office/drawing/2014/main" id="{48EAF791-17FA-E275-8470-65134A34E06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064230E-6670-2348-0415-24832235AF4A}"/>
              </a:ext>
            </a:extLst>
          </p:cNvPr>
          <p:cNvSpPr>
            <a:spLocks noGrp="1"/>
          </p:cNvSpPr>
          <p:nvPr>
            <p:ph type="sldNum" sz="quarter" idx="12"/>
          </p:nvPr>
        </p:nvSpPr>
        <p:spPr/>
        <p:txBody>
          <a:bodyPr/>
          <a:lstStyle/>
          <a:p>
            <a:fld id="{558478D3-4DD5-4D7B-8D8D-7EA87687E863}" type="slidenum">
              <a:rPr lang="en-US" smtClean="0"/>
              <a:pPr/>
              <a:t>111</a:t>
            </a:fld>
            <a:endParaRPr lang="en-US"/>
          </a:p>
        </p:txBody>
      </p:sp>
    </p:spTree>
    <p:extLst>
      <p:ext uri="{BB962C8B-B14F-4D97-AF65-F5344CB8AC3E}">
        <p14:creationId xmlns:p14="http://schemas.microsoft.com/office/powerpoint/2010/main" val="1701864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485F-6D2B-8432-4D14-E5445DDFE755}"/>
              </a:ext>
            </a:extLst>
          </p:cNvPr>
          <p:cNvSpPr>
            <a:spLocks noGrp="1"/>
          </p:cNvSpPr>
          <p:nvPr>
            <p:ph type="title"/>
          </p:nvPr>
        </p:nvSpPr>
        <p:spPr/>
        <p:txBody>
          <a:bodyPr/>
          <a:lstStyle/>
          <a:p>
            <a:r>
              <a:rPr lang="en-US"/>
              <a:t>Other links</a:t>
            </a:r>
            <a:endParaRPr lang="en-GB"/>
          </a:p>
        </p:txBody>
      </p:sp>
      <p:sp>
        <p:nvSpPr>
          <p:cNvPr id="3" name="Content Placeholder 2">
            <a:extLst>
              <a:ext uri="{FF2B5EF4-FFF2-40B4-BE49-F238E27FC236}">
                <a16:creationId xmlns:a16="http://schemas.microsoft.com/office/drawing/2014/main" id="{42532B63-963F-1796-4D3B-F1DD4241B40E}"/>
              </a:ext>
            </a:extLst>
          </p:cNvPr>
          <p:cNvSpPr>
            <a:spLocks noGrp="1"/>
          </p:cNvSpPr>
          <p:nvPr>
            <p:ph idx="1"/>
          </p:nvPr>
        </p:nvSpPr>
        <p:spPr/>
        <p:txBody>
          <a:bodyPr/>
          <a:lstStyle/>
          <a:p>
            <a:r>
              <a:rPr lang="en-US">
                <a:hlinkClick r:id="rId2"/>
              </a:rPr>
              <a:t>https://rstudio-education.github.io/hopr/starting.html</a:t>
            </a:r>
            <a:endParaRPr lang="en-GB" b="1"/>
          </a:p>
          <a:p>
            <a:endParaRPr lang="en-GB"/>
          </a:p>
        </p:txBody>
      </p:sp>
      <p:sp>
        <p:nvSpPr>
          <p:cNvPr id="4" name="Footer Placeholder 3">
            <a:extLst>
              <a:ext uri="{FF2B5EF4-FFF2-40B4-BE49-F238E27FC236}">
                <a16:creationId xmlns:a16="http://schemas.microsoft.com/office/drawing/2014/main" id="{1DBCB9B5-5EFA-E868-63EC-DC08D1B6C0F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EDE4F80-9ECE-17EF-CACF-F869CE68AC70}"/>
              </a:ext>
            </a:extLst>
          </p:cNvPr>
          <p:cNvSpPr>
            <a:spLocks noGrp="1"/>
          </p:cNvSpPr>
          <p:nvPr>
            <p:ph type="sldNum" sz="quarter" idx="12"/>
          </p:nvPr>
        </p:nvSpPr>
        <p:spPr/>
        <p:txBody>
          <a:bodyPr/>
          <a:lstStyle/>
          <a:p>
            <a:fld id="{558478D3-4DD5-4D7B-8D8D-7EA87687E863}" type="slidenum">
              <a:rPr lang="en-US" smtClean="0"/>
              <a:pPr/>
              <a:t>112</a:t>
            </a:fld>
            <a:endParaRPr lang="en-US"/>
          </a:p>
        </p:txBody>
      </p:sp>
    </p:spTree>
    <p:extLst>
      <p:ext uri="{BB962C8B-B14F-4D97-AF65-F5344CB8AC3E}">
        <p14:creationId xmlns:p14="http://schemas.microsoft.com/office/powerpoint/2010/main" val="175519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err="1"/>
              <a:t>Ví</a:t>
            </a:r>
            <a:r>
              <a:rPr lang="en-US" dirty="0"/>
              <a:t> </a:t>
            </a:r>
            <a:r>
              <a:rPr lang="en-US" dirty="0" err="1"/>
              <a:t>dụ</a:t>
            </a:r>
            <a:endParaRPr lang="en-GB" dirty="0"/>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dirty="0"/>
              <a:t>Dogs are better than cats</a:t>
            </a:r>
          </a:p>
          <a:p>
            <a:pPr marL="514350" indent="-514350">
              <a:lnSpc>
                <a:spcPct val="300000"/>
              </a:lnSpc>
              <a:buFont typeface="+mj-lt"/>
              <a:buAutoNum type="arabicPeriod"/>
            </a:pPr>
            <a:r>
              <a:rPr lang="en-US" dirty="0"/>
              <a:t>Dog owners are physically fitter than cat owners</a:t>
            </a:r>
            <a:endParaRPr lang="en-001" dirty="0"/>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12</a:t>
            </a:fld>
            <a:endParaRPr lang="en-US"/>
          </a:p>
        </p:txBody>
      </p:sp>
    </p:spTree>
    <p:extLst>
      <p:ext uri="{BB962C8B-B14F-4D97-AF65-F5344CB8AC3E}">
        <p14:creationId xmlns:p14="http://schemas.microsoft.com/office/powerpoint/2010/main" val="346217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13</a:t>
            </a:fld>
            <a:endParaRPr lang="en-US"/>
          </a:p>
        </p:txBody>
      </p:sp>
    </p:spTree>
    <p:extLst>
      <p:ext uri="{BB962C8B-B14F-4D97-AF65-F5344CB8AC3E}">
        <p14:creationId xmlns:p14="http://schemas.microsoft.com/office/powerpoint/2010/main" val="52437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3" name="Content Placeholder 2">
            <a:extLst>
              <a:ext uri="{FF2B5EF4-FFF2-40B4-BE49-F238E27FC236}">
                <a16:creationId xmlns:a16="http://schemas.microsoft.com/office/drawing/2014/main" id="{07C7884D-231A-F95A-6237-203996B02A29}"/>
              </a:ext>
            </a:extLst>
          </p:cNvPr>
          <p:cNvSpPr>
            <a:spLocks noGrp="1"/>
          </p:cNvSpPr>
          <p:nvPr>
            <p:ph idx="1"/>
          </p:nvPr>
        </p:nvSpPr>
        <p:spPr/>
        <p:txBody>
          <a:bodyPr>
            <a:normAutofit/>
          </a:bodyPr>
          <a:lstStyle/>
          <a:p>
            <a:pPr marL="0" indent="0" algn="l">
              <a:buNone/>
            </a:pPr>
            <a:endParaRPr lang="en-US" b="0" i="0">
              <a:solidFill>
                <a:srgbClr val="333333"/>
              </a:solidFill>
              <a:effectLst/>
              <a:latin typeface="OpenSans"/>
            </a:endParaRPr>
          </a:p>
          <a:p>
            <a:pPr marL="0" indent="0" algn="l">
              <a:buNone/>
            </a:pPr>
            <a:r>
              <a:rPr lang="en-US" b="0" i="0">
                <a:solidFill>
                  <a:srgbClr val="333333"/>
                </a:solidFill>
                <a:effectLst/>
                <a:latin typeface="OpenSans"/>
              </a:rPr>
              <a:t>Research is </a:t>
            </a:r>
            <a:r>
              <a:rPr lang="en-US" b="0" i="0">
                <a:solidFill>
                  <a:srgbClr val="333333"/>
                </a:solidFill>
                <a:effectLst/>
                <a:highlight>
                  <a:srgbClr val="FFFF00"/>
                </a:highlight>
                <a:latin typeface="OpenSans"/>
              </a:rPr>
              <a:t>systematic inquiry </a:t>
            </a:r>
            <a:r>
              <a:rPr lang="en-US" b="0" i="0">
                <a:solidFill>
                  <a:srgbClr val="333333"/>
                </a:solidFill>
                <a:effectLst/>
                <a:latin typeface="OpenSans"/>
              </a:rPr>
              <a:t>that helps to </a:t>
            </a:r>
            <a:r>
              <a:rPr lang="en-US" b="0" i="0">
                <a:solidFill>
                  <a:srgbClr val="333333"/>
                </a:solidFill>
                <a:effectLst/>
                <a:highlight>
                  <a:srgbClr val="FFFF00"/>
                </a:highlight>
                <a:latin typeface="OpenSans"/>
              </a:rPr>
              <a:t>make sense of the world </a:t>
            </a:r>
            <a:r>
              <a:rPr lang="en-US" b="0" i="0">
                <a:solidFill>
                  <a:srgbClr val="333333"/>
                </a:solidFill>
                <a:effectLst/>
                <a:latin typeface="OpenSans"/>
              </a:rPr>
              <a:t>and that helps to make sensible the debates and interpretations that we have of issues of </a:t>
            </a:r>
            <a:r>
              <a:rPr lang="en-US" b="0" i="0">
                <a:solidFill>
                  <a:srgbClr val="333333"/>
                </a:solidFill>
                <a:effectLst/>
                <a:highlight>
                  <a:srgbClr val="FFFF00"/>
                </a:highlight>
                <a:latin typeface="OpenSans"/>
              </a:rPr>
              <a:t>contemporary significance</a:t>
            </a:r>
            <a:r>
              <a:rPr lang="en-US" b="0" i="0">
                <a:solidFill>
                  <a:srgbClr val="333333"/>
                </a:solidFill>
                <a:effectLst/>
                <a:latin typeface="OpenSans"/>
              </a:rPr>
              <a:t>.</a:t>
            </a:r>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14</a:t>
            </a:fld>
            <a:endParaRPr lang="en-US"/>
          </a:p>
        </p:txBody>
      </p:sp>
      <p:sp>
        <p:nvSpPr>
          <p:cNvPr id="6" name="TextBox 5">
            <a:extLst>
              <a:ext uri="{FF2B5EF4-FFF2-40B4-BE49-F238E27FC236}">
                <a16:creationId xmlns:a16="http://schemas.microsoft.com/office/drawing/2014/main" id="{5BD4F4B7-C385-52BC-C644-EAD438F74097}"/>
              </a:ext>
            </a:extLst>
          </p:cNvPr>
          <p:cNvSpPr txBox="1"/>
          <p:nvPr/>
        </p:nvSpPr>
        <p:spPr>
          <a:xfrm>
            <a:off x="6930189" y="3429000"/>
            <a:ext cx="4074695" cy="369332"/>
          </a:xfrm>
          <a:prstGeom prst="rect">
            <a:avLst/>
          </a:prstGeom>
          <a:noFill/>
        </p:spPr>
        <p:txBody>
          <a:bodyPr wrap="square" rtlCol="0">
            <a:spAutoFit/>
          </a:bodyPr>
          <a:lstStyle/>
          <a:p>
            <a:pPr algn="ctr"/>
            <a:r>
              <a:rPr lang="en-US"/>
              <a:t>Professor Sandra Halperin</a:t>
            </a:r>
            <a:endParaRPr lang="en-GB"/>
          </a:p>
        </p:txBody>
      </p:sp>
      <p:sp>
        <p:nvSpPr>
          <p:cNvPr id="8" name="TextBox 7">
            <a:extLst>
              <a:ext uri="{FF2B5EF4-FFF2-40B4-BE49-F238E27FC236}">
                <a16:creationId xmlns:a16="http://schemas.microsoft.com/office/drawing/2014/main" id="{503182AB-F113-F9D5-5A18-8E186B46FE08}"/>
              </a:ext>
            </a:extLst>
          </p:cNvPr>
          <p:cNvSpPr txBox="1"/>
          <p:nvPr/>
        </p:nvSpPr>
        <p:spPr>
          <a:xfrm>
            <a:off x="2791327" y="4802981"/>
            <a:ext cx="6096000" cy="369332"/>
          </a:xfrm>
          <a:prstGeom prst="rect">
            <a:avLst/>
          </a:prstGeom>
          <a:noFill/>
        </p:spPr>
        <p:txBody>
          <a:bodyPr wrap="square">
            <a:spAutoFit/>
          </a:bodyPr>
          <a:lstStyle/>
          <a:p>
            <a:r>
              <a:rPr lang="en-US">
                <a:hlinkClick r:id="rId2"/>
              </a:rPr>
              <a:t>https://www.coursera.org/learn/research-methods/home/info</a:t>
            </a:r>
            <a:endParaRPr lang="en-GB"/>
          </a:p>
        </p:txBody>
      </p:sp>
    </p:spTree>
    <p:extLst>
      <p:ext uri="{BB962C8B-B14F-4D97-AF65-F5344CB8AC3E}">
        <p14:creationId xmlns:p14="http://schemas.microsoft.com/office/powerpoint/2010/main" val="249736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15</a:t>
            </a:fld>
            <a:endParaRPr lang="en-US"/>
          </a:p>
        </p:txBody>
      </p:sp>
      <p:sp>
        <p:nvSpPr>
          <p:cNvPr id="7" name="Title 1">
            <a:extLst>
              <a:ext uri="{FF2B5EF4-FFF2-40B4-BE49-F238E27FC236}">
                <a16:creationId xmlns:a16="http://schemas.microsoft.com/office/drawing/2014/main" id="{2D42126E-5686-EB79-13FC-EBB468FC5FB9}"/>
              </a:ext>
            </a:extLst>
          </p:cNvPr>
          <p:cNvSpPr txBox="1">
            <a:spLocks/>
          </p:cNvSpPr>
          <p:nvPr/>
        </p:nvSpPr>
        <p:spPr>
          <a:xfrm>
            <a:off x="749454" y="2661246"/>
            <a:ext cx="3918799" cy="190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en-US"/>
              <a:t>Quá trình nghiên cứu</a:t>
            </a:r>
          </a:p>
        </p:txBody>
      </p:sp>
    </p:spTree>
    <p:extLst>
      <p:ext uri="{BB962C8B-B14F-4D97-AF65-F5344CB8AC3E}">
        <p14:creationId xmlns:p14="http://schemas.microsoft.com/office/powerpoint/2010/main" val="119559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3918799" cy="1906170"/>
          </a:xfrm>
        </p:spPr>
        <p:txBody>
          <a:bodyPr>
            <a:normAutofit/>
          </a:bodyPr>
          <a:lstStyle/>
          <a:p>
            <a:r>
              <a:rPr lang="en-US" err="1"/>
              <a:t>Quá</a:t>
            </a:r>
            <a:r>
              <a:rPr lang="en-US"/>
              <a:t> </a:t>
            </a:r>
            <a:r>
              <a:rPr lang="en-US" err="1"/>
              <a:t>trình</a:t>
            </a:r>
            <a:r>
              <a:rPr lang="en-US"/>
              <a:t> </a:t>
            </a: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16</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Tree>
    <p:extLst>
      <p:ext uri="{BB962C8B-B14F-4D97-AF65-F5344CB8AC3E}">
        <p14:creationId xmlns:p14="http://schemas.microsoft.com/office/powerpoint/2010/main" val="1151078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4622878" cy="1906170"/>
          </a:xfrm>
        </p:spPr>
        <p:txBody>
          <a:bodyPr>
            <a:normAutofit/>
          </a:bodyPr>
          <a:lstStyle/>
          <a:p>
            <a:r>
              <a:rPr lang="en-US" err="1"/>
              <a:t>Phương</a:t>
            </a:r>
            <a:r>
              <a:rPr lang="en-US"/>
              <a:t> </a:t>
            </a:r>
            <a:r>
              <a:rPr lang="en-US" err="1"/>
              <a:t>pháp</a:t>
            </a:r>
            <a:r>
              <a:rPr lang="en-US"/>
              <a:t> </a:t>
            </a:r>
            <a:r>
              <a:rPr lang="en-US" err="1"/>
              <a:t>nghiên</a:t>
            </a:r>
            <a:r>
              <a:rPr lang="en-US"/>
              <a:t> </a:t>
            </a:r>
            <a:r>
              <a:rPr lang="en-US" err="1"/>
              <a:t>cứu</a:t>
            </a:r>
            <a:r>
              <a:rPr lang="en-US"/>
              <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17</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
        <p:nvSpPr>
          <p:cNvPr id="7" name="Oval 6">
            <a:extLst>
              <a:ext uri="{FF2B5EF4-FFF2-40B4-BE49-F238E27FC236}">
                <a16:creationId xmlns:a16="http://schemas.microsoft.com/office/drawing/2014/main" id="{9D525E14-EFF9-63C8-7DE6-B87C70042D76}"/>
              </a:ext>
            </a:extLst>
          </p:cNvPr>
          <p:cNvSpPr/>
          <p:nvPr/>
        </p:nvSpPr>
        <p:spPr>
          <a:xfrm>
            <a:off x="5771323" y="1331494"/>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ED58FC6-AE96-CAB4-D127-1BE473A53BDE}"/>
              </a:ext>
            </a:extLst>
          </p:cNvPr>
          <p:cNvSpPr/>
          <p:nvPr/>
        </p:nvSpPr>
        <p:spPr>
          <a:xfrm>
            <a:off x="5474543" y="3200401"/>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1178956-4C7C-8FC0-014A-7804AC3986A7}"/>
              </a:ext>
            </a:extLst>
          </p:cNvPr>
          <p:cNvSpPr/>
          <p:nvPr/>
        </p:nvSpPr>
        <p:spPr>
          <a:xfrm>
            <a:off x="6533970" y="4727836"/>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741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Dữ</a:t>
            </a:r>
            <a:r>
              <a:rPr lang="en-US"/>
              <a:t> </a:t>
            </a:r>
            <a:r>
              <a:rPr lang="en-US" err="1"/>
              <a:t>liệu</a:t>
            </a:r>
            <a:r>
              <a:rPr lang="en-US"/>
              <a:t> </a:t>
            </a:r>
            <a:r>
              <a:rPr lang="en-US" err="1"/>
              <a:t>và</a:t>
            </a:r>
            <a:r>
              <a:rPr lang="en-US"/>
              <a:t> </a:t>
            </a:r>
            <a:r>
              <a:rPr lang="en-US" err="1"/>
              <a:t>nguồn</a:t>
            </a:r>
            <a:r>
              <a:rPr lang="en-US"/>
              <a:t> </a:t>
            </a:r>
            <a:r>
              <a:rPr lang="en-US" err="1"/>
              <a:t>dữ</a:t>
            </a:r>
            <a:r>
              <a:rPr lang="en-US"/>
              <a:t> </a:t>
            </a:r>
            <a:r>
              <a:rPr lang="en-US" err="1"/>
              <a:t>liệu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18</a:t>
            </a:fld>
            <a:endParaRPr lang="en-US"/>
          </a:p>
        </p:txBody>
      </p:sp>
    </p:spTree>
    <p:extLst>
      <p:ext uri="{BB962C8B-B14F-4D97-AF65-F5344CB8AC3E}">
        <p14:creationId xmlns:p14="http://schemas.microsoft.com/office/powerpoint/2010/main" val="53956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19</a:t>
            </a:fld>
            <a:endParaRPr lang="en-US"/>
          </a:p>
        </p:txBody>
      </p:sp>
    </p:spTree>
    <p:extLst>
      <p:ext uri="{BB962C8B-B14F-4D97-AF65-F5344CB8AC3E}">
        <p14:creationId xmlns:p14="http://schemas.microsoft.com/office/powerpoint/2010/main" val="5258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dirty="0"/>
              <a:t>Thông tin </a:t>
            </a:r>
            <a:r>
              <a:rPr lang="en-US" dirty="0" err="1"/>
              <a:t>lớp</a:t>
            </a:r>
            <a:r>
              <a:rPr lang="en-US" dirty="0"/>
              <a:t> </a:t>
            </a:r>
            <a:r>
              <a:rPr lang="en-US" dirty="0" err="1"/>
              <a:t>học</a:t>
            </a:r>
            <a:endParaRPr lang="en-US" dirty="0"/>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1049000" cy="4861509"/>
          </a:xfrm>
        </p:spPr>
        <p:txBody>
          <a:bodyPr>
            <a:normAutofit lnSpcReduction="10000"/>
          </a:bodyPr>
          <a:lstStyle/>
          <a:p>
            <a:pPr>
              <a:lnSpc>
                <a:spcPct val="100000"/>
              </a:lnSpc>
            </a:pPr>
            <a:r>
              <a:rPr lang="en-US" dirty="0"/>
              <a:t>Lý </a:t>
            </a:r>
            <a:r>
              <a:rPr lang="en-US" dirty="0" err="1"/>
              <a:t>thuyết</a:t>
            </a:r>
            <a:r>
              <a:rPr lang="en-US" dirty="0"/>
              <a:t>: 16/06 </a:t>
            </a:r>
            <a:r>
              <a:rPr lang="en-US" dirty="0" err="1"/>
              <a:t>và</a:t>
            </a:r>
            <a:r>
              <a:rPr lang="en-US" dirty="0"/>
              <a:t> </a:t>
            </a:r>
            <a:r>
              <a:rPr lang="en-US" dirty="0" err="1"/>
              <a:t>sáng</a:t>
            </a:r>
            <a:r>
              <a:rPr lang="en-US" dirty="0"/>
              <a:t> 23/06</a:t>
            </a:r>
          </a:p>
          <a:p>
            <a:pPr>
              <a:lnSpc>
                <a:spcPct val="100000"/>
              </a:lnSpc>
            </a:pPr>
            <a:r>
              <a:rPr lang="en-US" dirty="0" err="1"/>
              <a:t>Thực</a:t>
            </a:r>
            <a:r>
              <a:rPr lang="en-US" dirty="0"/>
              <a:t> </a:t>
            </a:r>
            <a:r>
              <a:rPr lang="en-US" dirty="0" err="1"/>
              <a:t>hành</a:t>
            </a:r>
            <a:r>
              <a:rPr lang="en-US" dirty="0"/>
              <a:t>: </a:t>
            </a:r>
            <a:r>
              <a:rPr lang="en-US" dirty="0" err="1"/>
              <a:t>chiều</a:t>
            </a:r>
            <a:r>
              <a:rPr lang="en-US" dirty="0"/>
              <a:t> 23/06</a:t>
            </a:r>
          </a:p>
          <a:p>
            <a:pPr lvl="1">
              <a:lnSpc>
                <a:spcPct val="100000"/>
              </a:lnSpc>
            </a:pPr>
            <a:r>
              <a:rPr lang="en-US" dirty="0"/>
              <a:t>R</a:t>
            </a:r>
          </a:p>
          <a:p>
            <a:pPr lvl="1">
              <a:lnSpc>
                <a:spcPct val="100000"/>
              </a:lnSpc>
            </a:pPr>
            <a:r>
              <a:rPr lang="en-US" dirty="0" err="1"/>
              <a:t>Máy</a:t>
            </a:r>
            <a:r>
              <a:rPr lang="en-US" dirty="0"/>
              <a:t> </a:t>
            </a:r>
            <a:r>
              <a:rPr lang="en-US" dirty="0" err="1"/>
              <a:t>tính</a:t>
            </a:r>
            <a:r>
              <a:rPr lang="en-US" dirty="0"/>
              <a:t> </a:t>
            </a:r>
            <a:r>
              <a:rPr lang="en-US" dirty="0" err="1"/>
              <a:t>cài</a:t>
            </a:r>
            <a:r>
              <a:rPr lang="en-US" dirty="0"/>
              <a:t> </a:t>
            </a:r>
            <a:r>
              <a:rPr lang="en-US" dirty="0" err="1"/>
              <a:t>sẵn</a:t>
            </a:r>
            <a:r>
              <a:rPr lang="en-US" dirty="0"/>
              <a:t> R </a:t>
            </a:r>
            <a:r>
              <a:rPr lang="en-US" dirty="0" err="1"/>
              <a:t>và</a:t>
            </a:r>
            <a:r>
              <a:rPr lang="en-US" dirty="0"/>
              <a:t> </a:t>
            </a:r>
            <a:r>
              <a:rPr lang="en-US" dirty="0" err="1"/>
              <a:t>Rstudio</a:t>
            </a:r>
            <a:endParaRPr lang="en-US" dirty="0"/>
          </a:p>
          <a:p>
            <a:pPr lvl="1">
              <a:lnSpc>
                <a:spcPct val="100000"/>
              </a:lnSpc>
            </a:pPr>
            <a:r>
              <a:rPr lang="en-US" dirty="0">
                <a:hlinkClick r:id="rId3"/>
              </a:rPr>
              <a:t>https://rstudio-education.github.io/hopr/starting.html</a:t>
            </a:r>
            <a:endParaRPr lang="en-US" dirty="0"/>
          </a:p>
          <a:p>
            <a:pPr>
              <a:lnSpc>
                <a:spcPct val="100000"/>
              </a:lnSpc>
            </a:pPr>
            <a:r>
              <a:rPr lang="en-US" dirty="0" err="1"/>
              <a:t>Bài</a:t>
            </a:r>
            <a:r>
              <a:rPr lang="en-US" dirty="0"/>
              <a:t> </a:t>
            </a:r>
            <a:r>
              <a:rPr lang="en-US" dirty="0" err="1"/>
              <a:t>thi</a:t>
            </a:r>
            <a:r>
              <a:rPr lang="en-US" dirty="0"/>
              <a:t>:</a:t>
            </a:r>
          </a:p>
          <a:p>
            <a:pPr lvl="1">
              <a:lnSpc>
                <a:spcPct val="100000"/>
              </a:lnSpc>
            </a:pPr>
            <a:r>
              <a:rPr lang="en-US" dirty="0"/>
              <a:t>2 </a:t>
            </a:r>
            <a:r>
              <a:rPr lang="en-US" dirty="0" err="1"/>
              <a:t>phần</a:t>
            </a:r>
            <a:r>
              <a:rPr lang="en-US" dirty="0"/>
              <a:t> – 23/07/2024</a:t>
            </a:r>
          </a:p>
          <a:p>
            <a:pPr lvl="2">
              <a:lnSpc>
                <a:spcPct val="100000"/>
              </a:lnSpc>
            </a:pPr>
            <a:r>
              <a:rPr lang="en-US" dirty="0" err="1"/>
              <a:t>Phân</a:t>
            </a:r>
            <a:r>
              <a:rPr lang="en-US" dirty="0"/>
              <a:t> </a:t>
            </a:r>
            <a:r>
              <a:rPr lang="en-US" dirty="0" err="1"/>
              <a:t>tích</a:t>
            </a:r>
            <a:r>
              <a:rPr lang="en-US" dirty="0"/>
              <a:t> </a:t>
            </a:r>
            <a:r>
              <a:rPr lang="en-US" dirty="0" err="1"/>
              <a:t>bảng</a:t>
            </a:r>
            <a:r>
              <a:rPr lang="en-US" dirty="0"/>
              <a:t> </a:t>
            </a:r>
            <a:r>
              <a:rPr lang="en-US" dirty="0" err="1"/>
              <a:t>số</a:t>
            </a:r>
            <a:r>
              <a:rPr lang="en-US" dirty="0"/>
              <a:t> </a:t>
            </a:r>
            <a:r>
              <a:rPr lang="en-US" dirty="0" err="1"/>
              <a:t>liệu</a:t>
            </a:r>
            <a:endParaRPr lang="en-US" dirty="0"/>
          </a:p>
          <a:p>
            <a:pPr lvl="2">
              <a:lnSpc>
                <a:spcPct val="100000"/>
              </a:lnSpc>
            </a:pPr>
            <a:r>
              <a:rPr lang="en-US" dirty="0" err="1"/>
              <a:t>Đọc</a:t>
            </a:r>
            <a:r>
              <a:rPr lang="en-US" dirty="0"/>
              <a:t> </a:t>
            </a:r>
            <a:r>
              <a:rPr lang="en-US" dirty="0" err="1"/>
              <a:t>bài</a:t>
            </a:r>
            <a:r>
              <a:rPr lang="en-US" dirty="0"/>
              <a:t> </a:t>
            </a:r>
            <a:r>
              <a:rPr lang="en-US" dirty="0" err="1"/>
              <a:t>báo</a:t>
            </a:r>
            <a:r>
              <a:rPr lang="en-US" dirty="0"/>
              <a:t> </a:t>
            </a:r>
            <a:r>
              <a:rPr lang="en-US" dirty="0" err="1"/>
              <a:t>và</a:t>
            </a:r>
            <a:r>
              <a:rPr lang="en-US" dirty="0"/>
              <a:t> </a:t>
            </a:r>
            <a:r>
              <a:rPr lang="en-US" dirty="0" err="1"/>
              <a:t>nhận</a:t>
            </a:r>
            <a:r>
              <a:rPr lang="en-US" dirty="0"/>
              <a:t> </a:t>
            </a:r>
            <a:r>
              <a:rPr lang="en-US" dirty="0" err="1"/>
              <a:t>xét</a:t>
            </a:r>
            <a:r>
              <a:rPr lang="en-US" dirty="0"/>
              <a:t> </a:t>
            </a:r>
          </a:p>
          <a:p>
            <a:pPr lvl="1">
              <a:lnSpc>
                <a:spcPct val="100000"/>
              </a:lnSpc>
            </a:pPr>
            <a:r>
              <a:rPr lang="en-US" dirty="0" err="1"/>
              <a:t>Gạch</a:t>
            </a:r>
            <a:r>
              <a:rPr lang="en-US" dirty="0"/>
              <a:t> </a:t>
            </a:r>
            <a:r>
              <a:rPr lang="en-US" dirty="0" err="1"/>
              <a:t>đầu</a:t>
            </a:r>
            <a:r>
              <a:rPr lang="en-US" dirty="0"/>
              <a:t> </a:t>
            </a:r>
            <a:r>
              <a:rPr lang="en-US" dirty="0" err="1"/>
              <a:t>dòng</a:t>
            </a:r>
            <a:r>
              <a:rPr lang="en-US" dirty="0"/>
              <a:t> ý </a:t>
            </a:r>
            <a:r>
              <a:rPr lang="en-US" dirty="0" err="1"/>
              <a:t>chính</a:t>
            </a:r>
            <a:endParaRPr lang="en-US" dirty="0"/>
          </a:p>
          <a:p>
            <a:pPr lvl="1">
              <a:lnSpc>
                <a:spcPct val="100000"/>
              </a:lnSpc>
            </a:pPr>
            <a:r>
              <a:rPr lang="en-US" dirty="0"/>
              <a:t>KHÔNG SAO CHÉP LẪN NHAU</a:t>
            </a:r>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20</a:t>
            </a:fld>
            <a:endParaRPr lang="en-US"/>
          </a:p>
        </p:txBody>
      </p:sp>
    </p:spTree>
    <p:extLst>
      <p:ext uri="{BB962C8B-B14F-4D97-AF65-F5344CB8AC3E}">
        <p14:creationId xmlns:p14="http://schemas.microsoft.com/office/powerpoint/2010/main" val="359382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21</a:t>
            </a:fld>
            <a:endParaRPr lang="en-US"/>
          </a:p>
        </p:txBody>
      </p:sp>
      <p:pic>
        <p:nvPicPr>
          <p:cNvPr id="6" name="Picture 5">
            <a:extLst>
              <a:ext uri="{FF2B5EF4-FFF2-40B4-BE49-F238E27FC236}">
                <a16:creationId xmlns:a16="http://schemas.microsoft.com/office/drawing/2014/main" id="{1DF3285E-41B1-C172-8BE3-25483F3EDB1E}"/>
              </a:ext>
            </a:extLst>
          </p:cNvPr>
          <p:cNvPicPr>
            <a:picLocks noChangeAspect="1"/>
          </p:cNvPicPr>
          <p:nvPr/>
        </p:nvPicPr>
        <p:blipFill>
          <a:blip r:embed="rId3"/>
          <a:stretch>
            <a:fillRect/>
          </a:stretch>
        </p:blipFill>
        <p:spPr>
          <a:xfrm>
            <a:off x="5221880" y="4037289"/>
            <a:ext cx="3227328" cy="1815372"/>
          </a:xfrm>
          <a:prstGeom prst="rect">
            <a:avLst/>
          </a:prstGeom>
        </p:spPr>
      </p:pic>
      <p:pic>
        <p:nvPicPr>
          <p:cNvPr id="11" name="Picture 10">
            <a:extLst>
              <a:ext uri="{FF2B5EF4-FFF2-40B4-BE49-F238E27FC236}">
                <a16:creationId xmlns:a16="http://schemas.microsoft.com/office/drawing/2014/main" id="{C1DC873C-5B3E-830F-ACC0-1504ABB1CD75}"/>
              </a:ext>
            </a:extLst>
          </p:cNvPr>
          <p:cNvPicPr>
            <a:picLocks noChangeAspect="1"/>
          </p:cNvPicPr>
          <p:nvPr/>
        </p:nvPicPr>
        <p:blipFill>
          <a:blip r:embed="rId4"/>
          <a:stretch>
            <a:fillRect/>
          </a:stretch>
        </p:blipFill>
        <p:spPr>
          <a:xfrm>
            <a:off x="8530389" y="4037289"/>
            <a:ext cx="3227328" cy="1815372"/>
          </a:xfrm>
          <a:prstGeom prst="rect">
            <a:avLst/>
          </a:prstGeom>
        </p:spPr>
      </p:pic>
      <p:pic>
        <p:nvPicPr>
          <p:cNvPr id="12" name="Picture 11">
            <a:extLst>
              <a:ext uri="{FF2B5EF4-FFF2-40B4-BE49-F238E27FC236}">
                <a16:creationId xmlns:a16="http://schemas.microsoft.com/office/drawing/2014/main" id="{F0A2F609-B2AD-28FE-726A-6E38C565E58E}"/>
              </a:ext>
            </a:extLst>
          </p:cNvPr>
          <p:cNvPicPr>
            <a:picLocks noChangeAspect="1"/>
          </p:cNvPicPr>
          <p:nvPr/>
        </p:nvPicPr>
        <p:blipFill rotWithShape="1">
          <a:blip r:embed="rId5"/>
          <a:srcRect t="5387" r="28293"/>
          <a:stretch/>
        </p:blipFill>
        <p:spPr>
          <a:xfrm>
            <a:off x="4897139" y="329029"/>
            <a:ext cx="7104137" cy="3448227"/>
          </a:xfrm>
          <a:prstGeom prst="rect">
            <a:avLst/>
          </a:prstGeom>
        </p:spPr>
      </p:pic>
    </p:spTree>
    <p:extLst>
      <p:ext uri="{BB962C8B-B14F-4D97-AF65-F5344CB8AC3E}">
        <p14:creationId xmlns:p14="http://schemas.microsoft.com/office/powerpoint/2010/main" val="362527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22</a:t>
            </a:fld>
            <a:endParaRPr lang="en-US"/>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sp>
        <p:nvSpPr>
          <p:cNvPr id="3" name="Content Placeholder 2">
            <a:extLst>
              <a:ext uri="{FF2B5EF4-FFF2-40B4-BE49-F238E27FC236}">
                <a16:creationId xmlns:a16="http://schemas.microsoft.com/office/drawing/2014/main" id="{7488FC6F-1AB1-1766-E860-21D4B5A6FF6B}"/>
              </a:ext>
            </a:extLst>
          </p:cNvPr>
          <p:cNvSpPr>
            <a:spLocks noGrp="1"/>
          </p:cNvSpPr>
          <p:nvPr>
            <p:ph idx="1"/>
          </p:nvPr>
        </p:nvSpPr>
        <p:spPr>
          <a:xfrm>
            <a:off x="838200" y="1459832"/>
            <a:ext cx="2302829" cy="3347793"/>
          </a:xfrm>
        </p:spPr>
        <p:txBody>
          <a:bodyPr/>
          <a:lstStyle/>
          <a:p>
            <a:pPr marL="0" indent="0">
              <a:buNone/>
            </a:pPr>
            <a:r>
              <a:rPr lang="en-US" dirty="0"/>
              <a:t>Phi </a:t>
            </a:r>
            <a:r>
              <a:rPr lang="en-US" dirty="0" err="1"/>
              <a:t>cấu</a:t>
            </a:r>
            <a:r>
              <a:rPr lang="en-US" dirty="0"/>
              <a:t> </a:t>
            </a:r>
            <a:r>
              <a:rPr lang="en-US" dirty="0" err="1"/>
              <a:t>trúc</a:t>
            </a:r>
            <a:r>
              <a:rPr lang="en-US" dirty="0"/>
              <a:t> =&gt; </a:t>
            </a:r>
            <a:r>
              <a:rPr lang="en-US" dirty="0" err="1"/>
              <a:t>cấu</a:t>
            </a:r>
            <a:r>
              <a:rPr lang="en-US" dirty="0"/>
              <a:t> </a:t>
            </a:r>
            <a:r>
              <a:rPr lang="en-US" dirty="0" err="1"/>
              <a:t>trúc</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1043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23</a:t>
            </a:fld>
            <a:endParaRPr lang="en-US"/>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sp>
        <p:nvSpPr>
          <p:cNvPr id="3" name="Content Placeholder 2">
            <a:extLst>
              <a:ext uri="{FF2B5EF4-FFF2-40B4-BE49-F238E27FC236}">
                <a16:creationId xmlns:a16="http://schemas.microsoft.com/office/drawing/2014/main" id="{7488FC6F-1AB1-1766-E860-21D4B5A6FF6B}"/>
              </a:ext>
            </a:extLst>
          </p:cNvPr>
          <p:cNvSpPr>
            <a:spLocks noGrp="1"/>
          </p:cNvSpPr>
          <p:nvPr>
            <p:ph idx="1"/>
          </p:nvPr>
        </p:nvSpPr>
        <p:spPr>
          <a:xfrm>
            <a:off x="838200" y="1459832"/>
            <a:ext cx="2302829" cy="3347793"/>
          </a:xfrm>
        </p:spPr>
        <p:txBody>
          <a:bodyPr/>
          <a:lstStyle/>
          <a:p>
            <a:pPr marL="0" indent="0">
              <a:buNone/>
            </a:pPr>
            <a:r>
              <a:rPr lang="en-US" dirty="0"/>
              <a:t>Phi </a:t>
            </a:r>
            <a:r>
              <a:rPr lang="en-US" dirty="0" err="1"/>
              <a:t>cấu</a:t>
            </a:r>
            <a:r>
              <a:rPr lang="en-US" dirty="0"/>
              <a:t> </a:t>
            </a:r>
            <a:r>
              <a:rPr lang="en-US" dirty="0" err="1"/>
              <a:t>trúc</a:t>
            </a:r>
            <a:r>
              <a:rPr lang="en-US" dirty="0"/>
              <a:t> =&gt; </a:t>
            </a:r>
            <a:r>
              <a:rPr lang="en-US" dirty="0" err="1"/>
              <a:t>cấu</a:t>
            </a:r>
            <a:r>
              <a:rPr lang="en-US" dirty="0"/>
              <a:t> </a:t>
            </a:r>
            <a:r>
              <a:rPr lang="en-US" dirty="0" err="1"/>
              <a:t>trúc</a:t>
            </a:r>
            <a:r>
              <a:rPr lang="en-US" dirty="0"/>
              <a:t>?</a:t>
            </a:r>
          </a:p>
          <a:p>
            <a:pPr marL="0" indent="0">
              <a:buNone/>
            </a:pPr>
            <a:endParaRPr lang="en-US" dirty="0"/>
          </a:p>
          <a:p>
            <a:pPr marL="0" indent="0">
              <a:buNone/>
            </a:pPr>
            <a:r>
              <a:rPr lang="en-US" dirty="0" err="1"/>
              <a:t>Các</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khác</a:t>
            </a:r>
            <a:r>
              <a:rPr lang="en-US" dirty="0"/>
              <a:t> </a:t>
            </a:r>
            <a:r>
              <a:rPr lang="en-US" dirty="0" err="1"/>
              <a:t>có</a:t>
            </a:r>
            <a:r>
              <a:rPr lang="en-US" dirty="0"/>
              <a:t> </a:t>
            </a:r>
            <a:r>
              <a:rPr lang="en-US" dirty="0" err="1"/>
              <a:t>thể</a:t>
            </a:r>
            <a:r>
              <a:rPr lang="en-US" dirty="0"/>
              <a:t> </a:t>
            </a:r>
            <a:r>
              <a:rPr lang="en-US" dirty="0" err="1"/>
              <a:t>bổ</a:t>
            </a:r>
            <a:r>
              <a:rPr lang="en-US" dirty="0"/>
              <a:t> sung?</a:t>
            </a:r>
          </a:p>
          <a:p>
            <a:endParaRPr lang="en-US" dirty="0"/>
          </a:p>
        </p:txBody>
      </p:sp>
      <p:pic>
        <p:nvPicPr>
          <p:cNvPr id="8" name="Picture 7">
            <a:extLst>
              <a:ext uri="{FF2B5EF4-FFF2-40B4-BE49-F238E27FC236}">
                <a16:creationId xmlns:a16="http://schemas.microsoft.com/office/drawing/2014/main" id="{0B0C5662-7052-24B7-00B1-4F3451761496}"/>
              </a:ext>
            </a:extLst>
          </p:cNvPr>
          <p:cNvPicPr>
            <a:picLocks noChangeAspect="1"/>
          </p:cNvPicPr>
          <p:nvPr/>
        </p:nvPicPr>
        <p:blipFill>
          <a:blip r:embed="rId2"/>
          <a:stretch>
            <a:fillRect/>
          </a:stretch>
        </p:blipFill>
        <p:spPr>
          <a:xfrm>
            <a:off x="4806790" y="351617"/>
            <a:ext cx="3227328" cy="1815372"/>
          </a:xfrm>
          <a:prstGeom prst="rect">
            <a:avLst/>
          </a:prstGeom>
        </p:spPr>
      </p:pic>
      <p:pic>
        <p:nvPicPr>
          <p:cNvPr id="9" name="Picture 8">
            <a:extLst>
              <a:ext uri="{FF2B5EF4-FFF2-40B4-BE49-F238E27FC236}">
                <a16:creationId xmlns:a16="http://schemas.microsoft.com/office/drawing/2014/main" id="{D077F492-453C-4B58-87EF-3977EC13282F}"/>
              </a:ext>
            </a:extLst>
          </p:cNvPr>
          <p:cNvPicPr>
            <a:picLocks noChangeAspect="1"/>
          </p:cNvPicPr>
          <p:nvPr/>
        </p:nvPicPr>
        <p:blipFill>
          <a:blip r:embed="rId3"/>
          <a:stretch>
            <a:fillRect/>
          </a:stretch>
        </p:blipFill>
        <p:spPr>
          <a:xfrm>
            <a:off x="8115299" y="351617"/>
            <a:ext cx="3227328" cy="1815372"/>
          </a:xfrm>
          <a:prstGeom prst="rect">
            <a:avLst/>
          </a:prstGeom>
        </p:spPr>
      </p:pic>
      <p:sp>
        <p:nvSpPr>
          <p:cNvPr id="13" name="TextBox 12">
            <a:extLst>
              <a:ext uri="{FF2B5EF4-FFF2-40B4-BE49-F238E27FC236}">
                <a16:creationId xmlns:a16="http://schemas.microsoft.com/office/drawing/2014/main" id="{B2B46352-4494-9FAC-9CA8-0912F3C3485C}"/>
              </a:ext>
            </a:extLst>
          </p:cNvPr>
          <p:cNvSpPr txBox="1"/>
          <p:nvPr/>
        </p:nvSpPr>
        <p:spPr>
          <a:xfrm>
            <a:off x="4883744" y="1728408"/>
            <a:ext cx="3073419" cy="292388"/>
          </a:xfrm>
          <a:prstGeom prst="rect">
            <a:avLst/>
          </a:prstGeom>
          <a:noFill/>
        </p:spPr>
        <p:txBody>
          <a:bodyPr wrap="square">
            <a:spAutoFit/>
          </a:bodyPr>
          <a:lstStyle/>
          <a:p>
            <a:pPr algn="r"/>
            <a:r>
              <a:rPr lang="en-GB" sz="1300" dirty="0"/>
              <a:t>4a48c42c9579ec0399e6c5a3e825e765.jpg</a:t>
            </a:r>
          </a:p>
        </p:txBody>
      </p:sp>
      <p:sp>
        <p:nvSpPr>
          <p:cNvPr id="16" name="TextBox 15">
            <a:extLst>
              <a:ext uri="{FF2B5EF4-FFF2-40B4-BE49-F238E27FC236}">
                <a16:creationId xmlns:a16="http://schemas.microsoft.com/office/drawing/2014/main" id="{AB4633F5-B71E-D814-DA3B-45AFF99DB25F}"/>
              </a:ext>
            </a:extLst>
          </p:cNvPr>
          <p:cNvSpPr txBox="1"/>
          <p:nvPr/>
        </p:nvSpPr>
        <p:spPr>
          <a:xfrm>
            <a:off x="8295455" y="1728408"/>
            <a:ext cx="3047172" cy="292388"/>
          </a:xfrm>
          <a:prstGeom prst="rect">
            <a:avLst/>
          </a:prstGeom>
          <a:noFill/>
        </p:spPr>
        <p:txBody>
          <a:bodyPr wrap="square">
            <a:spAutoFit/>
          </a:bodyPr>
          <a:lstStyle/>
          <a:p>
            <a:r>
              <a:rPr lang="en-GB" sz="1300" dirty="0"/>
              <a:t>ea906a663da6321bcef78be4b7d1afff.jpg</a:t>
            </a:r>
          </a:p>
        </p:txBody>
      </p:sp>
      <p:pic>
        <p:nvPicPr>
          <p:cNvPr id="18" name="Picture 17">
            <a:extLst>
              <a:ext uri="{FF2B5EF4-FFF2-40B4-BE49-F238E27FC236}">
                <a16:creationId xmlns:a16="http://schemas.microsoft.com/office/drawing/2014/main" id="{7D4AB5FE-565B-311A-B64F-9C07C8FD8605}"/>
              </a:ext>
            </a:extLst>
          </p:cNvPr>
          <p:cNvPicPr>
            <a:picLocks noChangeAspect="1"/>
          </p:cNvPicPr>
          <p:nvPr/>
        </p:nvPicPr>
        <p:blipFill rotWithShape="1">
          <a:blip r:embed="rId4"/>
          <a:srcRect b="37483"/>
          <a:stretch/>
        </p:blipFill>
        <p:spPr>
          <a:xfrm>
            <a:off x="4942428" y="2423394"/>
            <a:ext cx="6183380" cy="3484657"/>
          </a:xfrm>
          <a:prstGeom prst="rect">
            <a:avLst/>
          </a:prstGeom>
        </p:spPr>
      </p:pic>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86BDFB05-0AF4-BF18-A182-A0835AA9BB61}"/>
                  </a:ext>
                </a:extLst>
              </p14:cNvPr>
              <p14:cNvContentPartPr/>
              <p14:nvPr/>
            </p14:nvContentPartPr>
            <p14:xfrm>
              <a:off x="5333790" y="2874480"/>
              <a:ext cx="4532400" cy="174960"/>
            </p14:xfrm>
          </p:contentPart>
        </mc:Choice>
        <mc:Fallback xmlns="">
          <p:pic>
            <p:nvPicPr>
              <p:cNvPr id="29" name="Ink 28">
                <a:extLst>
                  <a:ext uri="{FF2B5EF4-FFF2-40B4-BE49-F238E27FC236}">
                    <a16:creationId xmlns:a16="http://schemas.microsoft.com/office/drawing/2014/main" id="{86BDFB05-0AF4-BF18-A182-A0835AA9BB61}"/>
                  </a:ext>
                </a:extLst>
              </p:cNvPr>
              <p:cNvPicPr/>
              <p:nvPr/>
            </p:nvPicPr>
            <p:blipFill>
              <a:blip r:embed="rId6"/>
              <a:stretch>
                <a:fillRect/>
              </a:stretch>
            </p:blipFill>
            <p:spPr>
              <a:xfrm>
                <a:off x="5279790" y="2766480"/>
                <a:ext cx="46400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0CD808A8-A332-F874-E7D1-31B4AB5C8ED9}"/>
                  </a:ext>
                </a:extLst>
              </p14:cNvPr>
              <p14:cNvContentPartPr/>
              <p14:nvPr/>
            </p14:nvContentPartPr>
            <p14:xfrm>
              <a:off x="5257470" y="3617520"/>
              <a:ext cx="5104080" cy="192960"/>
            </p14:xfrm>
          </p:contentPart>
        </mc:Choice>
        <mc:Fallback xmlns="">
          <p:pic>
            <p:nvPicPr>
              <p:cNvPr id="30" name="Ink 29">
                <a:extLst>
                  <a:ext uri="{FF2B5EF4-FFF2-40B4-BE49-F238E27FC236}">
                    <a16:creationId xmlns:a16="http://schemas.microsoft.com/office/drawing/2014/main" id="{0CD808A8-A332-F874-E7D1-31B4AB5C8ED9}"/>
                  </a:ext>
                </a:extLst>
              </p:cNvPr>
              <p:cNvPicPr/>
              <p:nvPr/>
            </p:nvPicPr>
            <p:blipFill>
              <a:blip r:embed="rId8"/>
              <a:stretch>
                <a:fillRect/>
              </a:stretch>
            </p:blipFill>
            <p:spPr>
              <a:xfrm>
                <a:off x="5203470" y="3509520"/>
                <a:ext cx="52117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5D79B92A-E25D-2103-CC2F-BBD571992B85}"/>
                  </a:ext>
                </a:extLst>
              </p14:cNvPr>
              <p14:cNvContentPartPr/>
              <p14:nvPr/>
            </p14:nvContentPartPr>
            <p14:xfrm>
              <a:off x="5245590" y="3733440"/>
              <a:ext cx="5096520" cy="134640"/>
            </p14:xfrm>
          </p:contentPart>
        </mc:Choice>
        <mc:Fallback xmlns="">
          <p:pic>
            <p:nvPicPr>
              <p:cNvPr id="31" name="Ink 30">
                <a:extLst>
                  <a:ext uri="{FF2B5EF4-FFF2-40B4-BE49-F238E27FC236}">
                    <a16:creationId xmlns:a16="http://schemas.microsoft.com/office/drawing/2014/main" id="{5D79B92A-E25D-2103-CC2F-BBD571992B85}"/>
                  </a:ext>
                </a:extLst>
              </p:cNvPr>
              <p:cNvPicPr/>
              <p:nvPr/>
            </p:nvPicPr>
            <p:blipFill>
              <a:blip r:embed="rId10"/>
              <a:stretch>
                <a:fillRect/>
              </a:stretch>
            </p:blipFill>
            <p:spPr>
              <a:xfrm>
                <a:off x="5191590" y="3625440"/>
                <a:ext cx="5204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CE894A28-B168-3FEB-4499-E34D5FFA557B}"/>
                  </a:ext>
                </a:extLst>
              </p14:cNvPr>
              <p14:cNvContentPartPr/>
              <p14:nvPr/>
            </p14:nvContentPartPr>
            <p14:xfrm>
              <a:off x="5504790" y="2875200"/>
              <a:ext cx="3103920" cy="155880"/>
            </p14:xfrm>
          </p:contentPart>
        </mc:Choice>
        <mc:Fallback xmlns="">
          <p:pic>
            <p:nvPicPr>
              <p:cNvPr id="32" name="Ink 31">
                <a:extLst>
                  <a:ext uri="{FF2B5EF4-FFF2-40B4-BE49-F238E27FC236}">
                    <a16:creationId xmlns:a16="http://schemas.microsoft.com/office/drawing/2014/main" id="{CE894A28-B168-3FEB-4499-E34D5FFA557B}"/>
                  </a:ext>
                </a:extLst>
              </p:cNvPr>
              <p:cNvPicPr/>
              <p:nvPr/>
            </p:nvPicPr>
            <p:blipFill>
              <a:blip r:embed="rId12"/>
              <a:stretch>
                <a:fillRect/>
              </a:stretch>
            </p:blipFill>
            <p:spPr>
              <a:xfrm>
                <a:off x="5450790" y="2767200"/>
                <a:ext cx="32115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78CCC6D3-AB79-0D35-09CA-A6E5B351D9A9}"/>
                  </a:ext>
                </a:extLst>
              </p14:cNvPr>
              <p14:cNvContentPartPr/>
              <p14:nvPr/>
            </p14:nvContentPartPr>
            <p14:xfrm>
              <a:off x="-761730" y="-152760"/>
              <a:ext cx="360" cy="360"/>
            </p14:xfrm>
          </p:contentPart>
        </mc:Choice>
        <mc:Fallback xmlns="">
          <p:pic>
            <p:nvPicPr>
              <p:cNvPr id="33" name="Ink 32">
                <a:extLst>
                  <a:ext uri="{FF2B5EF4-FFF2-40B4-BE49-F238E27FC236}">
                    <a16:creationId xmlns:a16="http://schemas.microsoft.com/office/drawing/2014/main" id="{78CCC6D3-AB79-0D35-09CA-A6E5B351D9A9}"/>
                  </a:ext>
                </a:extLst>
              </p:cNvPr>
              <p:cNvPicPr/>
              <p:nvPr/>
            </p:nvPicPr>
            <p:blipFill>
              <a:blip r:embed="rId14"/>
              <a:stretch>
                <a:fillRect/>
              </a:stretch>
            </p:blipFill>
            <p:spPr>
              <a:xfrm>
                <a:off x="-815730" y="-260760"/>
                <a:ext cx="108000" cy="216000"/>
              </a:xfrm>
              <a:prstGeom prst="rect">
                <a:avLst/>
              </a:prstGeom>
            </p:spPr>
          </p:pic>
        </mc:Fallback>
      </mc:AlternateContent>
    </p:spTree>
    <p:extLst>
      <p:ext uri="{BB962C8B-B14F-4D97-AF65-F5344CB8AC3E}">
        <p14:creationId xmlns:p14="http://schemas.microsoft.com/office/powerpoint/2010/main" val="272165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r>
              <a:rPr lang="en-US" dirty="0" err="1"/>
              <a:t>Nguồn</a:t>
            </a:r>
            <a:r>
              <a:rPr lang="en-US" dirty="0"/>
              <a:t> </a:t>
            </a:r>
            <a:r>
              <a:rPr lang="en-US" dirty="0" err="1"/>
              <a:t>sơ</a:t>
            </a:r>
            <a:r>
              <a:rPr lang="en-US" dirty="0"/>
              <a:t> </a:t>
            </a:r>
            <a:r>
              <a:rPr lang="en-US" dirty="0" err="1"/>
              <a:t>cấp</a:t>
            </a:r>
            <a:r>
              <a:rPr lang="en-US" dirty="0"/>
              <a:t> vs </a:t>
            </a:r>
            <a:r>
              <a:rPr lang="en-US" dirty="0" err="1"/>
              <a:t>thứ</a:t>
            </a:r>
            <a:r>
              <a:rPr lang="en-US" dirty="0"/>
              <a:t> </a:t>
            </a:r>
            <a:r>
              <a:rPr lang="en-US" dirty="0" err="1"/>
              <a:t>cấp</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24</a:t>
            </a:fld>
            <a:endParaRPr lang="en-US"/>
          </a:p>
        </p:txBody>
      </p:sp>
      <p:graphicFrame>
        <p:nvGraphicFramePr>
          <p:cNvPr id="6" name="Content Placeholder 11">
            <a:extLst>
              <a:ext uri="{FF2B5EF4-FFF2-40B4-BE49-F238E27FC236}">
                <a16:creationId xmlns:a16="http://schemas.microsoft.com/office/drawing/2014/main" id="{7050A76F-950D-58ED-A797-91DFA1D7FE94}"/>
              </a:ext>
            </a:extLst>
          </p:cNvPr>
          <p:cNvGraphicFramePr>
            <a:graphicFrameLocks/>
          </p:cNvGraphicFramePr>
          <p:nvPr>
            <p:extLst>
              <p:ext uri="{D42A27DB-BD31-4B8C-83A1-F6EECF244321}">
                <p14:modId xmlns:p14="http://schemas.microsoft.com/office/powerpoint/2010/main" val="742983171"/>
              </p:ext>
            </p:extLst>
          </p:nvPr>
        </p:nvGraphicFramePr>
        <p:xfrm>
          <a:off x="5761745" y="1315454"/>
          <a:ext cx="5697709" cy="392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1946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Bài</a:t>
            </a:r>
            <a:r>
              <a:rPr lang="en-US" dirty="0"/>
              <a:t> </a:t>
            </a:r>
            <a:r>
              <a:rPr lang="en-US" dirty="0" err="1"/>
              <a:t>tập</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8263597" cy="4717131"/>
          </a:xfrm>
        </p:spPr>
        <p:txBody>
          <a:bodyPr/>
          <a:lstStyle/>
          <a:p>
            <a:r>
              <a:rPr lang="en-US" dirty="0" err="1"/>
              <a:t>Dữ</a:t>
            </a:r>
            <a:r>
              <a:rPr lang="en-US" dirty="0"/>
              <a:t> </a:t>
            </a:r>
            <a:r>
              <a:rPr lang="en-US" dirty="0" err="1"/>
              <a:t>liệu</a:t>
            </a:r>
            <a:r>
              <a:rPr lang="en-US" dirty="0"/>
              <a:t> </a:t>
            </a:r>
            <a:r>
              <a:rPr lang="en-US" dirty="0" err="1"/>
              <a:t>trong</a:t>
            </a:r>
            <a:r>
              <a:rPr lang="en-US" dirty="0"/>
              <a:t> </a:t>
            </a:r>
            <a:r>
              <a:rPr lang="en-US" dirty="0" err="1"/>
              <a:t>nghiên</a:t>
            </a:r>
            <a:r>
              <a:rPr lang="en-US" dirty="0"/>
              <a:t> </a:t>
            </a:r>
            <a:r>
              <a:rPr lang="en-US" dirty="0" err="1"/>
              <a:t>cứu</a:t>
            </a:r>
            <a:r>
              <a:rPr lang="en-US" dirty="0"/>
              <a:t> </a:t>
            </a:r>
            <a:r>
              <a:rPr lang="en-US" dirty="0" err="1"/>
              <a:t>của</a:t>
            </a:r>
            <a:r>
              <a:rPr lang="en-US" dirty="0"/>
              <a:t> </a:t>
            </a:r>
            <a:r>
              <a:rPr lang="en-US" dirty="0" err="1"/>
              <a:t>bạn</a:t>
            </a:r>
            <a:r>
              <a:rPr lang="en-US" dirty="0"/>
              <a:t>? </a:t>
            </a:r>
          </a:p>
          <a:p>
            <a:r>
              <a:rPr lang="en-US" dirty="0" err="1"/>
              <a:t>Có</a:t>
            </a:r>
            <a:r>
              <a:rPr lang="en-US" dirty="0"/>
              <a:t> </a:t>
            </a:r>
            <a:r>
              <a:rPr lang="en-US" dirty="0" err="1"/>
              <a:t>cấu</a:t>
            </a:r>
            <a:r>
              <a:rPr lang="en-US" dirty="0"/>
              <a:t> </a:t>
            </a:r>
            <a:r>
              <a:rPr lang="en-US" dirty="0" err="1"/>
              <a:t>trúc</a:t>
            </a:r>
            <a:r>
              <a:rPr lang="en-US" dirty="0"/>
              <a:t>, phi </a:t>
            </a:r>
            <a:r>
              <a:rPr lang="en-US" dirty="0" err="1"/>
              <a:t>cấu</a:t>
            </a:r>
            <a:r>
              <a:rPr lang="en-US" dirty="0"/>
              <a:t> </a:t>
            </a:r>
            <a:r>
              <a:rPr lang="en-US" dirty="0" err="1"/>
              <a:t>trúc</a:t>
            </a:r>
            <a:r>
              <a:rPr lang="en-US" dirty="0"/>
              <a:t>?</a:t>
            </a:r>
          </a:p>
          <a:p>
            <a:r>
              <a:rPr lang="en-US" dirty="0" err="1"/>
              <a:t>Nguồn</a:t>
            </a:r>
            <a:r>
              <a:rPr lang="en-US" dirty="0"/>
              <a:t> </a:t>
            </a:r>
            <a:r>
              <a:rPr lang="en-US" dirty="0" err="1"/>
              <a:t>sơ</a:t>
            </a:r>
            <a:r>
              <a:rPr lang="en-US" dirty="0"/>
              <a:t> </a:t>
            </a:r>
            <a:r>
              <a:rPr lang="en-US" dirty="0" err="1"/>
              <a:t>cấp</a:t>
            </a:r>
            <a:r>
              <a:rPr lang="en-US" dirty="0"/>
              <a:t>, </a:t>
            </a:r>
            <a:r>
              <a:rPr lang="en-US" dirty="0" err="1"/>
              <a:t>thứ</a:t>
            </a:r>
            <a:r>
              <a:rPr lang="en-US" dirty="0"/>
              <a:t> </a:t>
            </a:r>
            <a:r>
              <a:rPr lang="en-US" dirty="0" err="1"/>
              <a:t>cấp</a:t>
            </a:r>
            <a:r>
              <a:rPr lang="en-US" dirty="0"/>
              <a:t>?</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25</a:t>
            </a:fld>
            <a:endParaRPr lang="en-US"/>
          </a:p>
        </p:txBody>
      </p:sp>
    </p:spTree>
    <p:extLst>
      <p:ext uri="{BB962C8B-B14F-4D97-AF65-F5344CB8AC3E}">
        <p14:creationId xmlns:p14="http://schemas.microsoft.com/office/powerpoint/2010/main" val="147134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26</a:t>
            </a:fld>
            <a:endParaRPr lang="en-US"/>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dirty="0" err="1"/>
              <a:t>Dữ</a:t>
            </a:r>
            <a:r>
              <a:rPr lang="en-US" dirty="0"/>
              <a:t> </a:t>
            </a:r>
            <a:r>
              <a:rPr lang="en-US" dirty="0" err="1"/>
              <a:t>liệu</a:t>
            </a:r>
            <a:endParaRPr lang="en-GB" dirty="0"/>
          </a:p>
        </p:txBody>
      </p:sp>
      <p:pic>
        <p:nvPicPr>
          <p:cNvPr id="2" name="Picture 1">
            <a:extLst>
              <a:ext uri="{FF2B5EF4-FFF2-40B4-BE49-F238E27FC236}">
                <a16:creationId xmlns:a16="http://schemas.microsoft.com/office/drawing/2014/main" id="{0B9B2D79-AD5C-C406-1CDD-3C7BC7409CA7}"/>
              </a:ext>
            </a:extLst>
          </p:cNvPr>
          <p:cNvPicPr>
            <a:picLocks noChangeAspect="1"/>
          </p:cNvPicPr>
          <p:nvPr/>
        </p:nvPicPr>
        <p:blipFill rotWithShape="1">
          <a:blip r:embed="rId3"/>
          <a:srcRect t="5387" r="28293"/>
          <a:stretch/>
        </p:blipFill>
        <p:spPr>
          <a:xfrm>
            <a:off x="4342463" y="1615290"/>
            <a:ext cx="7473316" cy="3627420"/>
          </a:xfrm>
          <a:prstGeom prst="rect">
            <a:avLst/>
          </a:prstGeom>
        </p:spPr>
      </p:pic>
      <p:sp>
        <p:nvSpPr>
          <p:cNvPr id="3" name="Content Placeholder 2">
            <a:extLst>
              <a:ext uri="{FF2B5EF4-FFF2-40B4-BE49-F238E27FC236}">
                <a16:creationId xmlns:a16="http://schemas.microsoft.com/office/drawing/2014/main" id="{C4454389-B6FF-5125-2853-7E3DB934CF9A}"/>
              </a:ext>
            </a:extLst>
          </p:cNvPr>
          <p:cNvSpPr>
            <a:spLocks noGrp="1"/>
          </p:cNvSpPr>
          <p:nvPr>
            <p:ph idx="1"/>
          </p:nvPr>
        </p:nvSpPr>
        <p:spPr>
          <a:xfrm>
            <a:off x="838200" y="1459832"/>
            <a:ext cx="3268579" cy="4717131"/>
          </a:xfrm>
        </p:spPr>
        <p:txBody>
          <a:bodyPr/>
          <a:lstStyle/>
          <a:p>
            <a:r>
              <a:rPr lang="en-US" dirty="0" err="1"/>
              <a:t>Khảo</a:t>
            </a:r>
            <a:r>
              <a:rPr lang="en-US" dirty="0"/>
              <a:t> </a:t>
            </a:r>
            <a:r>
              <a:rPr lang="en-US" dirty="0" err="1"/>
              <a:t>sát</a:t>
            </a:r>
            <a:r>
              <a:rPr lang="en-US" dirty="0"/>
              <a:t> </a:t>
            </a:r>
            <a:r>
              <a:rPr lang="en-US" dirty="0" err="1"/>
              <a:t>nhận</a:t>
            </a:r>
            <a:r>
              <a:rPr lang="en-US" dirty="0"/>
              <a:t> </a:t>
            </a:r>
            <a:r>
              <a:rPr lang="en-US" dirty="0" err="1"/>
              <a:t>thức</a:t>
            </a:r>
            <a:r>
              <a:rPr lang="en-US" dirty="0"/>
              <a:t> </a:t>
            </a:r>
            <a:r>
              <a:rPr lang="en-US" dirty="0" err="1"/>
              <a:t>của</a:t>
            </a:r>
            <a:r>
              <a:rPr lang="en-US" dirty="0"/>
              <a:t> </a:t>
            </a:r>
            <a:r>
              <a:rPr lang="en-US" dirty="0" err="1"/>
              <a:t>sinh</a:t>
            </a:r>
            <a:r>
              <a:rPr lang="en-US" dirty="0"/>
              <a:t> </a:t>
            </a:r>
            <a:r>
              <a:rPr lang="en-US" dirty="0" err="1"/>
              <a:t>viên</a:t>
            </a:r>
            <a:r>
              <a:rPr lang="en-US" dirty="0"/>
              <a:t> </a:t>
            </a:r>
            <a:r>
              <a:rPr lang="en-US" dirty="0" err="1"/>
              <a:t>đại</a:t>
            </a:r>
            <a:r>
              <a:rPr lang="en-US" dirty="0"/>
              <a:t> </a:t>
            </a:r>
            <a:r>
              <a:rPr lang="en-US" dirty="0" err="1"/>
              <a:t>học</a:t>
            </a:r>
            <a:r>
              <a:rPr lang="en-US" dirty="0"/>
              <a:t> Thái Lan </a:t>
            </a:r>
            <a:r>
              <a:rPr lang="en-US" dirty="0" err="1"/>
              <a:t>đối</a:t>
            </a:r>
            <a:r>
              <a:rPr lang="en-US" dirty="0"/>
              <a:t> </a:t>
            </a:r>
            <a:r>
              <a:rPr lang="en-US" dirty="0" err="1"/>
              <a:t>với</a:t>
            </a:r>
            <a:r>
              <a:rPr lang="en-US" dirty="0"/>
              <a:t> </a:t>
            </a:r>
            <a:r>
              <a:rPr lang="en-US" dirty="0" err="1"/>
              <a:t>sự</a:t>
            </a:r>
            <a:r>
              <a:rPr lang="en-US" dirty="0"/>
              <a:t> </a:t>
            </a:r>
            <a:r>
              <a:rPr lang="en-US" dirty="0" err="1"/>
              <a:t>bền</a:t>
            </a:r>
            <a:r>
              <a:rPr lang="en-US" dirty="0"/>
              <a:t> </a:t>
            </a:r>
            <a:r>
              <a:rPr lang="en-US" dirty="0" err="1"/>
              <a:t>vững</a:t>
            </a:r>
            <a:r>
              <a:rPr lang="en-US" dirty="0"/>
              <a:t> </a:t>
            </a:r>
            <a:r>
              <a:rPr lang="en-US" dirty="0" err="1"/>
              <a:t>của</a:t>
            </a:r>
            <a:r>
              <a:rPr lang="en-US" dirty="0"/>
              <a:t> </a:t>
            </a:r>
            <a:r>
              <a:rPr lang="en-US" dirty="0" err="1"/>
              <a:t>môi</a:t>
            </a:r>
            <a:r>
              <a:rPr lang="en-US" dirty="0"/>
              <a:t> </a:t>
            </a:r>
            <a:r>
              <a:rPr lang="en-US" dirty="0" err="1"/>
              <a:t>trường</a:t>
            </a:r>
            <a:endParaRPr lang="en-US" dirty="0"/>
          </a:p>
          <a:p>
            <a:r>
              <a:rPr lang="en-US" dirty="0"/>
              <a:t>312 </a:t>
            </a:r>
            <a:r>
              <a:rPr lang="en-US" dirty="0" err="1"/>
              <a:t>sinh</a:t>
            </a:r>
            <a:r>
              <a:rPr lang="en-US" dirty="0"/>
              <a:t> </a:t>
            </a:r>
            <a:r>
              <a:rPr lang="en-US" dirty="0" err="1"/>
              <a:t>viên</a:t>
            </a:r>
            <a:endParaRPr lang="en-US" dirty="0"/>
          </a:p>
          <a:p>
            <a:r>
              <a:rPr lang="en-US" dirty="0"/>
              <a:t>Likert 1-7: Strongly Disagree – Strongly Agree</a:t>
            </a:r>
          </a:p>
          <a:p>
            <a:pPr marL="0" indent="0">
              <a:buNone/>
            </a:pPr>
            <a:endParaRPr lang="en-US" dirty="0"/>
          </a:p>
        </p:txBody>
      </p:sp>
    </p:spTree>
    <p:extLst>
      <p:ext uri="{BB962C8B-B14F-4D97-AF65-F5344CB8AC3E}">
        <p14:creationId xmlns:p14="http://schemas.microsoft.com/office/powerpoint/2010/main" val="88186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27</a:t>
            </a:fld>
            <a:endParaRPr lang="en-US"/>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dirty="0" err="1"/>
              <a:t>Dữ</a:t>
            </a:r>
            <a:r>
              <a:rPr lang="en-US" dirty="0"/>
              <a:t> </a:t>
            </a:r>
            <a:r>
              <a:rPr lang="en-US" dirty="0" err="1"/>
              <a:t>liệu</a:t>
            </a:r>
            <a:endParaRPr lang="en-GB" dirty="0"/>
          </a:p>
        </p:txBody>
      </p:sp>
      <p:pic>
        <p:nvPicPr>
          <p:cNvPr id="2" name="Picture 1">
            <a:extLst>
              <a:ext uri="{FF2B5EF4-FFF2-40B4-BE49-F238E27FC236}">
                <a16:creationId xmlns:a16="http://schemas.microsoft.com/office/drawing/2014/main" id="{0B9B2D79-AD5C-C406-1CDD-3C7BC7409CA7}"/>
              </a:ext>
            </a:extLst>
          </p:cNvPr>
          <p:cNvPicPr>
            <a:picLocks noChangeAspect="1"/>
          </p:cNvPicPr>
          <p:nvPr/>
        </p:nvPicPr>
        <p:blipFill rotWithShape="1">
          <a:blip r:embed="rId3"/>
          <a:srcRect t="5387" r="28293"/>
          <a:stretch/>
        </p:blipFill>
        <p:spPr>
          <a:xfrm>
            <a:off x="4342463" y="1615290"/>
            <a:ext cx="7473316" cy="3627420"/>
          </a:xfrm>
          <a:prstGeom prst="rect">
            <a:avLst/>
          </a:prstGeom>
        </p:spPr>
      </p:pic>
      <p:sp>
        <p:nvSpPr>
          <p:cNvPr id="3" name="Content Placeholder 2">
            <a:extLst>
              <a:ext uri="{FF2B5EF4-FFF2-40B4-BE49-F238E27FC236}">
                <a16:creationId xmlns:a16="http://schemas.microsoft.com/office/drawing/2014/main" id="{C4454389-B6FF-5125-2853-7E3DB934CF9A}"/>
              </a:ext>
            </a:extLst>
          </p:cNvPr>
          <p:cNvSpPr>
            <a:spLocks noGrp="1"/>
          </p:cNvSpPr>
          <p:nvPr>
            <p:ph idx="1"/>
          </p:nvPr>
        </p:nvSpPr>
        <p:spPr>
          <a:xfrm>
            <a:off x="838200" y="1459832"/>
            <a:ext cx="3268579" cy="4717131"/>
          </a:xfrm>
        </p:spPr>
        <p:txBody>
          <a:bodyPr/>
          <a:lstStyle/>
          <a:p>
            <a:r>
              <a:rPr lang="en-US" dirty="0" err="1"/>
              <a:t>Khảo</a:t>
            </a:r>
            <a:r>
              <a:rPr lang="en-US" dirty="0"/>
              <a:t> </a:t>
            </a:r>
            <a:r>
              <a:rPr lang="en-US" dirty="0" err="1"/>
              <a:t>sát</a:t>
            </a:r>
            <a:r>
              <a:rPr lang="en-US" dirty="0"/>
              <a:t> </a:t>
            </a:r>
            <a:r>
              <a:rPr lang="en-US" dirty="0" err="1"/>
              <a:t>nhận</a:t>
            </a:r>
            <a:r>
              <a:rPr lang="en-US" dirty="0"/>
              <a:t> </a:t>
            </a:r>
            <a:r>
              <a:rPr lang="en-US" dirty="0" err="1"/>
              <a:t>thức</a:t>
            </a:r>
            <a:r>
              <a:rPr lang="en-US" dirty="0"/>
              <a:t> </a:t>
            </a:r>
            <a:r>
              <a:rPr lang="en-US" dirty="0" err="1"/>
              <a:t>của</a:t>
            </a:r>
            <a:r>
              <a:rPr lang="en-US" dirty="0"/>
              <a:t> </a:t>
            </a:r>
            <a:r>
              <a:rPr lang="en-US" dirty="0" err="1"/>
              <a:t>sinh</a:t>
            </a:r>
            <a:r>
              <a:rPr lang="en-US" dirty="0"/>
              <a:t> </a:t>
            </a:r>
            <a:r>
              <a:rPr lang="en-US" dirty="0" err="1"/>
              <a:t>viên</a:t>
            </a:r>
            <a:r>
              <a:rPr lang="en-US" dirty="0"/>
              <a:t> </a:t>
            </a:r>
            <a:r>
              <a:rPr lang="en-US" dirty="0" err="1"/>
              <a:t>đại</a:t>
            </a:r>
            <a:r>
              <a:rPr lang="en-US" dirty="0"/>
              <a:t> </a:t>
            </a:r>
            <a:r>
              <a:rPr lang="en-US" dirty="0" err="1"/>
              <a:t>học</a:t>
            </a:r>
            <a:r>
              <a:rPr lang="en-US" dirty="0"/>
              <a:t> Thái Lan </a:t>
            </a:r>
            <a:r>
              <a:rPr lang="en-US" dirty="0" err="1"/>
              <a:t>đối</a:t>
            </a:r>
            <a:r>
              <a:rPr lang="en-US" dirty="0"/>
              <a:t> </a:t>
            </a:r>
            <a:r>
              <a:rPr lang="en-US" dirty="0" err="1"/>
              <a:t>với</a:t>
            </a:r>
            <a:r>
              <a:rPr lang="en-US" dirty="0"/>
              <a:t> </a:t>
            </a:r>
            <a:r>
              <a:rPr lang="en-US" dirty="0" err="1"/>
              <a:t>sự</a:t>
            </a:r>
            <a:r>
              <a:rPr lang="en-US" dirty="0"/>
              <a:t> </a:t>
            </a:r>
            <a:r>
              <a:rPr lang="en-US" dirty="0" err="1"/>
              <a:t>bền</a:t>
            </a:r>
            <a:r>
              <a:rPr lang="en-US" dirty="0"/>
              <a:t> </a:t>
            </a:r>
            <a:r>
              <a:rPr lang="en-US" dirty="0" err="1"/>
              <a:t>vững</a:t>
            </a:r>
            <a:r>
              <a:rPr lang="en-US" dirty="0"/>
              <a:t> </a:t>
            </a:r>
            <a:r>
              <a:rPr lang="en-US" dirty="0" err="1"/>
              <a:t>của</a:t>
            </a:r>
            <a:r>
              <a:rPr lang="en-US" dirty="0"/>
              <a:t> </a:t>
            </a:r>
            <a:r>
              <a:rPr lang="en-US" dirty="0" err="1"/>
              <a:t>môi</a:t>
            </a:r>
            <a:r>
              <a:rPr lang="en-US" dirty="0"/>
              <a:t> </a:t>
            </a:r>
            <a:r>
              <a:rPr lang="en-US" dirty="0" err="1"/>
              <a:t>trường</a:t>
            </a:r>
            <a:endParaRPr lang="en-US" dirty="0"/>
          </a:p>
          <a:p>
            <a:r>
              <a:rPr lang="en-US" dirty="0"/>
              <a:t>312 </a:t>
            </a:r>
            <a:r>
              <a:rPr lang="en-US" dirty="0" err="1"/>
              <a:t>sinh</a:t>
            </a:r>
            <a:r>
              <a:rPr lang="en-US" dirty="0"/>
              <a:t> </a:t>
            </a:r>
            <a:r>
              <a:rPr lang="en-US" dirty="0" err="1"/>
              <a:t>viên</a:t>
            </a:r>
            <a:endParaRPr lang="en-US" dirty="0"/>
          </a:p>
          <a:p>
            <a:r>
              <a:rPr lang="en-US" dirty="0"/>
              <a:t>Likert 1-7: Strongly Disagree – Strongly Agree</a:t>
            </a:r>
          </a:p>
          <a:p>
            <a:pPr marL="0" indent="0">
              <a:buNone/>
            </a:pPr>
            <a:endParaRPr lang="en-US" dirty="0"/>
          </a:p>
        </p:txBody>
      </p:sp>
      <p:sp>
        <p:nvSpPr>
          <p:cNvPr id="13" name="Rectangle: Rounded Corners 12">
            <a:extLst>
              <a:ext uri="{FF2B5EF4-FFF2-40B4-BE49-F238E27FC236}">
                <a16:creationId xmlns:a16="http://schemas.microsoft.com/office/drawing/2014/main" id="{F6DB4BAC-1C76-E34B-C316-7E6E8FEBDD85}"/>
              </a:ext>
            </a:extLst>
          </p:cNvPr>
          <p:cNvSpPr/>
          <p:nvPr/>
        </p:nvSpPr>
        <p:spPr>
          <a:xfrm>
            <a:off x="4625951" y="1676194"/>
            <a:ext cx="7205870" cy="327991"/>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ACD0086-90BF-64EC-8F09-D9E6CCF592E4}"/>
              </a:ext>
            </a:extLst>
          </p:cNvPr>
          <p:cNvSpPr txBox="1"/>
          <p:nvPr/>
        </p:nvSpPr>
        <p:spPr>
          <a:xfrm>
            <a:off x="10543047" y="967389"/>
            <a:ext cx="1288774" cy="492443"/>
          </a:xfrm>
          <a:prstGeom prst="rect">
            <a:avLst/>
          </a:prstGeom>
          <a:noFill/>
        </p:spPr>
        <p:txBody>
          <a:bodyPr wrap="square" rtlCol="0">
            <a:spAutoFit/>
          </a:bodyPr>
          <a:lstStyle/>
          <a:p>
            <a:pPr algn="ctr"/>
            <a:r>
              <a:rPr lang="en-US" sz="2600" dirty="0" err="1">
                <a:solidFill>
                  <a:srgbClr val="FF0000"/>
                </a:solidFill>
              </a:rPr>
              <a:t>Biến</a:t>
            </a:r>
            <a:endParaRPr lang="en-GB" sz="2600" dirty="0">
              <a:solidFill>
                <a:srgbClr val="FF0000"/>
              </a:solidFill>
            </a:endParaRPr>
          </a:p>
        </p:txBody>
      </p:sp>
      <p:sp>
        <p:nvSpPr>
          <p:cNvPr id="15" name="Rectangle: Rounded Corners 14">
            <a:extLst>
              <a:ext uri="{FF2B5EF4-FFF2-40B4-BE49-F238E27FC236}">
                <a16:creationId xmlns:a16="http://schemas.microsoft.com/office/drawing/2014/main" id="{8FF3610B-F9E2-4972-2304-801FA9EAC44C}"/>
              </a:ext>
            </a:extLst>
          </p:cNvPr>
          <p:cNvSpPr/>
          <p:nvPr/>
        </p:nvSpPr>
        <p:spPr>
          <a:xfrm>
            <a:off x="4390267" y="1973901"/>
            <a:ext cx="390280" cy="3268810"/>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05857BB-4F54-9E73-1F6F-BFB18E0ADF8B}"/>
              </a:ext>
            </a:extLst>
          </p:cNvPr>
          <p:cNvSpPr txBox="1"/>
          <p:nvPr/>
        </p:nvSpPr>
        <p:spPr>
          <a:xfrm>
            <a:off x="4342463" y="5276390"/>
            <a:ext cx="2074379" cy="892552"/>
          </a:xfrm>
          <a:prstGeom prst="rect">
            <a:avLst/>
          </a:prstGeom>
          <a:noFill/>
        </p:spPr>
        <p:txBody>
          <a:bodyPr wrap="square" rtlCol="0">
            <a:spAutoFit/>
          </a:bodyPr>
          <a:lstStyle/>
          <a:p>
            <a:r>
              <a:rPr lang="en-US" sz="2600" dirty="0" err="1">
                <a:solidFill>
                  <a:srgbClr val="FF0000"/>
                </a:solidFill>
              </a:rPr>
              <a:t>Đối</a:t>
            </a:r>
            <a:r>
              <a:rPr lang="en-US" sz="2600" dirty="0">
                <a:solidFill>
                  <a:srgbClr val="FF0000"/>
                </a:solidFill>
              </a:rPr>
              <a:t> </a:t>
            </a:r>
            <a:r>
              <a:rPr lang="en-US" sz="2600" dirty="0" err="1">
                <a:solidFill>
                  <a:srgbClr val="FF0000"/>
                </a:solidFill>
              </a:rPr>
              <a:t>tượng</a:t>
            </a:r>
            <a:r>
              <a:rPr lang="en-US" sz="2600" dirty="0">
                <a:solidFill>
                  <a:srgbClr val="FF0000"/>
                </a:solidFill>
              </a:rPr>
              <a:t> </a:t>
            </a:r>
            <a:r>
              <a:rPr lang="en-US" sz="2600" dirty="0" err="1">
                <a:solidFill>
                  <a:srgbClr val="FF0000"/>
                </a:solidFill>
              </a:rPr>
              <a:t>quan</a:t>
            </a:r>
            <a:r>
              <a:rPr lang="en-US" sz="2600" dirty="0">
                <a:solidFill>
                  <a:srgbClr val="FF0000"/>
                </a:solidFill>
              </a:rPr>
              <a:t> </a:t>
            </a:r>
            <a:r>
              <a:rPr lang="en-US" sz="2600" dirty="0" err="1">
                <a:solidFill>
                  <a:srgbClr val="FF0000"/>
                </a:solidFill>
              </a:rPr>
              <a:t>sát</a:t>
            </a:r>
            <a:r>
              <a:rPr lang="en-US" sz="2600" dirty="0">
                <a:solidFill>
                  <a:srgbClr val="FF0000"/>
                </a:solidFill>
              </a:rPr>
              <a:t>/</a:t>
            </a:r>
            <a:r>
              <a:rPr lang="en-US" sz="2600" dirty="0" err="1">
                <a:solidFill>
                  <a:srgbClr val="FF0000"/>
                </a:solidFill>
              </a:rPr>
              <a:t>Mẫu</a:t>
            </a:r>
            <a:endParaRPr lang="en-GB" sz="2600" dirty="0">
              <a:solidFill>
                <a:srgbClr val="FF0000"/>
              </a:solidFill>
            </a:endParaRPr>
          </a:p>
        </p:txBody>
      </p:sp>
    </p:spTree>
    <p:extLst>
      <p:ext uri="{BB962C8B-B14F-4D97-AF65-F5344CB8AC3E}">
        <p14:creationId xmlns:p14="http://schemas.microsoft.com/office/powerpoint/2010/main" val="3488991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Biến</a:t>
            </a:r>
            <a:r>
              <a:rPr lang="en-US" sz="5400"/>
              <a:t>  </a:t>
            </a:r>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pPr>
              <a:lnSpc>
                <a:spcPct val="150000"/>
              </a:lnSpc>
            </a:pPr>
            <a:r>
              <a:rPr lang="en-US" err="1"/>
              <a:t>Các</a:t>
            </a:r>
            <a:r>
              <a:rPr lang="en-US"/>
              <a:t> </a:t>
            </a:r>
            <a:r>
              <a:rPr lang="en-US" err="1"/>
              <a:t>loại</a:t>
            </a:r>
            <a:r>
              <a:rPr lang="en-US"/>
              <a:t> </a:t>
            </a:r>
            <a:r>
              <a:rPr lang="en-US" err="1"/>
              <a:t>biến</a:t>
            </a:r>
            <a:endParaRPr lang="en-US"/>
          </a:p>
          <a:p>
            <a:pPr lvl="1">
              <a:lnSpc>
                <a:spcPct val="150000"/>
              </a:lnSpc>
            </a:pPr>
            <a:r>
              <a:rPr lang="en-US" err="1"/>
              <a:t>Định</a:t>
            </a:r>
            <a:r>
              <a:rPr lang="en-US"/>
              <a:t> </a:t>
            </a:r>
            <a:r>
              <a:rPr lang="en-US" err="1"/>
              <a:t>danh</a:t>
            </a:r>
            <a:r>
              <a:rPr lang="en-US"/>
              <a:t> (nominal) </a:t>
            </a:r>
          </a:p>
          <a:p>
            <a:pPr lvl="1">
              <a:lnSpc>
                <a:spcPct val="150000"/>
              </a:lnSpc>
            </a:pPr>
            <a:r>
              <a:rPr lang="en-US" err="1"/>
              <a:t>Thứ</a:t>
            </a:r>
            <a:r>
              <a:rPr lang="en-US"/>
              <a:t> </a:t>
            </a:r>
            <a:r>
              <a:rPr lang="en-US" err="1"/>
              <a:t>bậc</a:t>
            </a:r>
            <a:r>
              <a:rPr lang="en-US"/>
              <a:t> (ordinal)</a:t>
            </a:r>
          </a:p>
          <a:p>
            <a:pPr lvl="1">
              <a:lnSpc>
                <a:spcPct val="150000"/>
              </a:lnSpc>
            </a:pPr>
            <a:r>
              <a:rPr lang="en-US"/>
              <a:t>Liên </a:t>
            </a:r>
            <a:r>
              <a:rPr lang="en-US" err="1"/>
              <a:t>tục</a:t>
            </a:r>
            <a:r>
              <a:rPr lang="en-US"/>
              <a:t>/</a:t>
            </a:r>
            <a:r>
              <a:rPr lang="en-US" err="1"/>
              <a:t>Định</a:t>
            </a:r>
            <a:r>
              <a:rPr lang="en-US"/>
              <a:t> </a:t>
            </a:r>
            <a:r>
              <a:rPr lang="en-US" err="1"/>
              <a:t>lượng</a:t>
            </a:r>
            <a:r>
              <a:rPr lang="en-US"/>
              <a:t> (continuous variables) </a:t>
            </a:r>
          </a:p>
          <a:p>
            <a:pPr marL="0" indent="0">
              <a:lnSpc>
                <a:spcPct val="150000"/>
              </a:lnSpc>
              <a:buNone/>
            </a:pP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28</a:t>
            </a:fld>
            <a:endParaRPr lang="en-US"/>
          </a:p>
        </p:txBody>
      </p:sp>
      <p:sp>
        <p:nvSpPr>
          <p:cNvPr id="6" name="Right Brace 5">
            <a:extLst>
              <a:ext uri="{FF2B5EF4-FFF2-40B4-BE49-F238E27FC236}">
                <a16:creationId xmlns:a16="http://schemas.microsoft.com/office/drawing/2014/main" id="{4ED4FB0E-7BC7-12B3-0D22-B2D048CE8BAA}"/>
              </a:ext>
            </a:extLst>
          </p:cNvPr>
          <p:cNvSpPr/>
          <p:nvPr/>
        </p:nvSpPr>
        <p:spPr>
          <a:xfrm>
            <a:off x="5069840" y="2245360"/>
            <a:ext cx="548640" cy="9245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D170078-4003-FCE6-76AE-AC576FC9469F}"/>
              </a:ext>
            </a:extLst>
          </p:cNvPr>
          <p:cNvSpPr txBox="1"/>
          <p:nvPr/>
        </p:nvSpPr>
        <p:spPr>
          <a:xfrm>
            <a:off x="5923280" y="2476807"/>
            <a:ext cx="3352800" cy="830997"/>
          </a:xfrm>
          <a:prstGeom prst="rect">
            <a:avLst/>
          </a:prstGeom>
          <a:noFill/>
        </p:spPr>
        <p:txBody>
          <a:bodyPr wrap="square" rtlCol="0">
            <a:spAutoFit/>
          </a:bodyPr>
          <a:lstStyle/>
          <a:p>
            <a:r>
              <a:rPr lang="en-US" sz="2400" err="1"/>
              <a:t>Biến</a:t>
            </a:r>
            <a:r>
              <a:rPr lang="en-US" sz="2400"/>
              <a:t> </a:t>
            </a:r>
            <a:r>
              <a:rPr lang="en-US" sz="2400" err="1"/>
              <a:t>rời</a:t>
            </a:r>
            <a:r>
              <a:rPr lang="en-US" sz="2400"/>
              <a:t> </a:t>
            </a:r>
            <a:r>
              <a:rPr lang="en-US" sz="2400" err="1"/>
              <a:t>rạc</a:t>
            </a:r>
            <a:r>
              <a:rPr lang="en-US" sz="2400"/>
              <a:t>/</a:t>
            </a:r>
            <a:r>
              <a:rPr lang="en-US" sz="2400" err="1"/>
              <a:t>định</a:t>
            </a:r>
            <a:r>
              <a:rPr lang="en-US" sz="2400"/>
              <a:t> </a:t>
            </a:r>
            <a:r>
              <a:rPr lang="en-US" sz="2400" err="1"/>
              <a:t>tính</a:t>
            </a:r>
            <a:r>
              <a:rPr lang="en-US" sz="2400"/>
              <a:t> (discrete variables)</a:t>
            </a:r>
          </a:p>
        </p:txBody>
      </p:sp>
    </p:spTree>
    <p:extLst>
      <p:ext uri="{BB962C8B-B14F-4D97-AF65-F5344CB8AC3E}">
        <p14:creationId xmlns:p14="http://schemas.microsoft.com/office/powerpoint/2010/main" val="248561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danh</a:t>
            </a:r>
            <a:r>
              <a:rPr lang="en-US"/>
              <a:t> – nominal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err="1"/>
              <a:t>Giới</a:t>
            </a:r>
            <a:r>
              <a:rPr lang="en-US" dirty="0"/>
              <a:t> </a:t>
            </a:r>
            <a:r>
              <a:rPr lang="en-US" dirty="0" err="1"/>
              <a:t>tính</a:t>
            </a:r>
            <a:endParaRPr lang="en-US" dirty="0"/>
          </a:p>
          <a:p>
            <a:pPr lvl="1"/>
            <a:r>
              <a:rPr lang="en-US" dirty="0"/>
              <a:t>Tôn </a:t>
            </a:r>
            <a:r>
              <a:rPr lang="en-US" dirty="0" err="1"/>
              <a:t>giáo</a:t>
            </a:r>
            <a:endParaRPr lang="en-US" dirty="0"/>
          </a:p>
          <a:p>
            <a:pPr lvl="1"/>
            <a:r>
              <a:rPr lang="en-US" dirty="0" err="1"/>
              <a:t>Quốc</a:t>
            </a:r>
            <a:r>
              <a:rPr lang="en-US" dirty="0"/>
              <a:t> </a:t>
            </a:r>
            <a:r>
              <a:rPr lang="en-US" dirty="0" err="1"/>
              <a:t>tịch</a:t>
            </a: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29</a:t>
            </a:fld>
            <a:endParaRPr lang="en-US"/>
          </a:p>
        </p:txBody>
      </p:sp>
    </p:spTree>
    <p:extLst>
      <p:ext uri="{BB962C8B-B14F-4D97-AF65-F5344CB8AC3E}">
        <p14:creationId xmlns:p14="http://schemas.microsoft.com/office/powerpoint/2010/main" val="386888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err="1"/>
              <a:t>Giới</a:t>
            </a:r>
            <a:r>
              <a:rPr lang="en-US"/>
              <a:t> </a:t>
            </a:r>
            <a:r>
              <a:rPr lang="en-US" err="1"/>
              <a:t>thiệu</a:t>
            </a:r>
            <a:r>
              <a:rPr lang="en-US"/>
              <a:t> </a:t>
            </a:r>
            <a:r>
              <a:rPr lang="en-US" err="1"/>
              <a:t>khái</a:t>
            </a:r>
            <a:r>
              <a:rPr lang="en-US"/>
              <a:t> </a:t>
            </a:r>
            <a:r>
              <a:rPr lang="en-US" err="1"/>
              <a:t>niệm</a:t>
            </a:r>
            <a:r>
              <a:rPr lang="en-US"/>
              <a:t> </a:t>
            </a:r>
            <a:r>
              <a:rPr lang="en-US" err="1"/>
              <a:t>cơ</a:t>
            </a:r>
            <a:r>
              <a:rPr lang="en-US"/>
              <a:t> </a:t>
            </a:r>
            <a:r>
              <a:rPr lang="en-US" err="1"/>
              <a:t>bản</a:t>
            </a:r>
            <a:r>
              <a:rPr lang="en-US"/>
              <a:t> </a:t>
            </a:r>
            <a:r>
              <a:rPr lang="en-US" err="1"/>
              <a:t>của</a:t>
            </a:r>
            <a:r>
              <a:rPr lang="en-US"/>
              <a:t> </a:t>
            </a:r>
            <a:r>
              <a:rPr lang="en-US" err="1"/>
              <a:t>các</a:t>
            </a:r>
            <a:r>
              <a:rPr lang="en-US"/>
              <a:t> </a:t>
            </a:r>
            <a:r>
              <a:rPr lang="en-US" err="1"/>
              <a:t>phương</a:t>
            </a:r>
            <a:r>
              <a:rPr lang="en-US"/>
              <a:t> </a:t>
            </a:r>
            <a:r>
              <a:rPr lang="en-US" err="1"/>
              <a:t>pháp</a:t>
            </a:r>
            <a:r>
              <a:rPr lang="en-US"/>
              <a:t> </a:t>
            </a:r>
            <a:r>
              <a:rPr lang="en-US" err="1"/>
              <a:t>định</a:t>
            </a:r>
            <a:r>
              <a:rPr lang="en-US"/>
              <a:t> </a:t>
            </a:r>
            <a:r>
              <a:rPr lang="en-US" err="1"/>
              <a:t>lượng</a:t>
            </a:r>
            <a:r>
              <a:rPr lang="en-US"/>
              <a:t> </a:t>
            </a:r>
            <a:r>
              <a:rPr lang="en-US" err="1"/>
              <a:t>và</a:t>
            </a:r>
            <a:r>
              <a:rPr lang="en-US"/>
              <a:t> </a:t>
            </a:r>
            <a:r>
              <a:rPr lang="en-US" err="1"/>
              <a:t>thống</a:t>
            </a:r>
            <a:r>
              <a:rPr lang="en-US"/>
              <a:t> </a:t>
            </a:r>
            <a:r>
              <a:rPr lang="en-US" err="1"/>
              <a:t>kê</a:t>
            </a:r>
            <a:endParaRPr lang="en-US"/>
          </a:p>
          <a:p>
            <a:pPr>
              <a:lnSpc>
                <a:spcPct val="200000"/>
              </a:lnSpc>
            </a:pPr>
            <a:r>
              <a:rPr lang="en-US" err="1"/>
              <a:t>Xác</a:t>
            </a:r>
            <a:r>
              <a:rPr lang="en-US"/>
              <a:t> </a:t>
            </a:r>
            <a:r>
              <a:rPr lang="en-US" err="1"/>
              <a:t>định</a:t>
            </a:r>
            <a:r>
              <a:rPr lang="en-US"/>
              <a:t> </a:t>
            </a:r>
            <a:r>
              <a:rPr lang="en-US" err="1"/>
              <a:t>vấn</a:t>
            </a:r>
            <a:r>
              <a:rPr lang="en-US"/>
              <a:t> </a:t>
            </a:r>
            <a:r>
              <a:rPr lang="en-US" err="1"/>
              <a:t>đề</a:t>
            </a:r>
            <a:r>
              <a:rPr lang="en-US"/>
              <a:t> </a:t>
            </a:r>
            <a:r>
              <a:rPr lang="en-US" err="1"/>
              <a:t>và</a:t>
            </a:r>
            <a:r>
              <a:rPr lang="en-US"/>
              <a:t> </a:t>
            </a:r>
            <a:r>
              <a:rPr lang="en-US" err="1"/>
              <a:t>định</a:t>
            </a:r>
            <a:r>
              <a:rPr lang="en-US"/>
              <a:t> </a:t>
            </a:r>
            <a:r>
              <a:rPr lang="en-US" err="1"/>
              <a:t>hướng</a:t>
            </a:r>
            <a:r>
              <a:rPr lang="en-US"/>
              <a:t> </a:t>
            </a:r>
            <a:r>
              <a:rPr lang="en-US" err="1"/>
              <a:t>phương</a:t>
            </a:r>
            <a:r>
              <a:rPr lang="en-US"/>
              <a:t> </a:t>
            </a:r>
            <a:r>
              <a:rPr lang="en-US" err="1"/>
              <a:t>pháp</a:t>
            </a:r>
            <a:r>
              <a:rPr lang="en-US"/>
              <a:t> </a:t>
            </a:r>
            <a:r>
              <a:rPr lang="en-US" err="1"/>
              <a:t>sử</a:t>
            </a:r>
            <a:r>
              <a:rPr lang="en-US"/>
              <a:t> </a:t>
            </a:r>
            <a:r>
              <a:rPr lang="en-US" err="1"/>
              <a:t>dụng</a:t>
            </a:r>
            <a:r>
              <a:rPr lang="en-US"/>
              <a:t> (</a:t>
            </a:r>
            <a:r>
              <a:rPr lang="en-US" err="1"/>
              <a:t>tên</a:t>
            </a:r>
            <a:r>
              <a:rPr lang="en-US"/>
              <a:t> </a:t>
            </a:r>
            <a:r>
              <a:rPr lang="en-US" err="1"/>
              <a:t>phương</a:t>
            </a:r>
            <a:r>
              <a:rPr lang="en-US"/>
              <a:t> </a:t>
            </a:r>
            <a:r>
              <a:rPr lang="en-US" err="1"/>
              <a:t>pháp</a:t>
            </a:r>
            <a:r>
              <a:rPr lang="en-US"/>
              <a:t>)</a:t>
            </a:r>
          </a:p>
          <a:p>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thứ</a:t>
            </a:r>
            <a:r>
              <a:rPr lang="en-US"/>
              <a:t> </a:t>
            </a:r>
            <a:r>
              <a:rPr lang="en-US" err="1"/>
              <a:t>bậc</a:t>
            </a:r>
            <a:r>
              <a:rPr lang="en-US"/>
              <a:t> – ordinal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a:t>Thang Likert: </a:t>
            </a:r>
            <a:r>
              <a:rPr lang="en-US" err="1"/>
              <a:t>hoàn</a:t>
            </a:r>
            <a:r>
              <a:rPr lang="en-US"/>
              <a:t> </a:t>
            </a:r>
            <a:r>
              <a:rPr lang="en-US" err="1"/>
              <a:t>toàn</a:t>
            </a:r>
            <a:r>
              <a:rPr lang="en-US"/>
              <a:t> </a:t>
            </a:r>
            <a:r>
              <a:rPr lang="en-US" err="1"/>
              <a:t>không</a:t>
            </a:r>
            <a:r>
              <a:rPr lang="en-US"/>
              <a:t> </a:t>
            </a:r>
            <a:r>
              <a:rPr lang="en-US" err="1"/>
              <a:t>đồng</a:t>
            </a:r>
            <a:r>
              <a:rPr lang="en-US"/>
              <a:t> ý – </a:t>
            </a:r>
            <a:r>
              <a:rPr lang="en-US" err="1"/>
              <a:t>hoàn</a:t>
            </a:r>
            <a:r>
              <a:rPr lang="en-US"/>
              <a:t> </a:t>
            </a:r>
            <a:r>
              <a:rPr lang="en-US" err="1"/>
              <a:t>toàn</a:t>
            </a:r>
            <a:r>
              <a:rPr lang="en-US"/>
              <a:t> </a:t>
            </a:r>
            <a:r>
              <a:rPr lang="en-US" err="1"/>
              <a:t>đồng</a:t>
            </a:r>
            <a:r>
              <a:rPr lang="en-US"/>
              <a:t> ý</a:t>
            </a:r>
          </a:p>
          <a:p>
            <a:pPr lvl="1"/>
            <a:r>
              <a:rPr lang="en-US" err="1"/>
              <a:t>Trình</a:t>
            </a:r>
            <a:r>
              <a:rPr lang="en-US"/>
              <a:t> </a:t>
            </a:r>
            <a:r>
              <a:rPr lang="en-US" err="1"/>
              <a:t>độ</a:t>
            </a:r>
            <a:r>
              <a:rPr lang="en-US"/>
              <a:t> </a:t>
            </a:r>
            <a:r>
              <a:rPr lang="en-US" err="1"/>
              <a:t>học</a:t>
            </a:r>
            <a:r>
              <a:rPr lang="en-US"/>
              <a:t> </a:t>
            </a:r>
            <a:r>
              <a:rPr lang="en-US" err="1"/>
              <a:t>vấn</a:t>
            </a:r>
            <a:r>
              <a:rPr lang="en-US"/>
              <a:t>: THCS, THPT, </a:t>
            </a:r>
            <a:r>
              <a:rPr lang="en-US" err="1"/>
              <a:t>trung</a:t>
            </a:r>
            <a:r>
              <a:rPr lang="en-US"/>
              <a:t> </a:t>
            </a:r>
            <a:r>
              <a:rPr lang="en-US" err="1"/>
              <a:t>cấp</a:t>
            </a:r>
            <a:r>
              <a:rPr lang="en-US"/>
              <a:t>, </a:t>
            </a:r>
            <a:r>
              <a:rPr lang="en-US" err="1"/>
              <a:t>đại</a:t>
            </a:r>
            <a:r>
              <a:rPr lang="en-US"/>
              <a:t> </a:t>
            </a:r>
            <a:r>
              <a:rPr lang="en-US" err="1"/>
              <a:t>học</a:t>
            </a:r>
            <a:r>
              <a:rPr lang="en-US"/>
              <a:t>, </a:t>
            </a:r>
            <a:r>
              <a:rPr lang="en-US" err="1"/>
              <a:t>sau</a:t>
            </a:r>
            <a:r>
              <a:rPr lang="en-US"/>
              <a:t> </a:t>
            </a:r>
            <a:r>
              <a:rPr lang="en-US" err="1"/>
              <a:t>đại</a:t>
            </a:r>
            <a:r>
              <a:rPr lang="en-US"/>
              <a:t> </a:t>
            </a:r>
            <a:r>
              <a:rPr lang="en-US" err="1"/>
              <a:t>học</a:t>
            </a:r>
            <a:endParaRPr lang="en-US"/>
          </a:p>
          <a:p>
            <a:pPr lvl="1"/>
            <a:r>
              <a:rPr lang="en-US" err="1"/>
              <a:t>Điều</a:t>
            </a:r>
            <a:r>
              <a:rPr lang="en-US"/>
              <a:t> </a:t>
            </a:r>
            <a:r>
              <a:rPr lang="en-US" err="1"/>
              <a:t>kiện</a:t>
            </a:r>
            <a:r>
              <a:rPr lang="en-US"/>
              <a:t> </a:t>
            </a:r>
            <a:r>
              <a:rPr lang="en-US" err="1"/>
              <a:t>kinh</a:t>
            </a:r>
            <a:r>
              <a:rPr lang="en-US"/>
              <a:t> </a:t>
            </a:r>
            <a:r>
              <a:rPr lang="en-US" err="1"/>
              <a:t>tế</a:t>
            </a:r>
            <a:r>
              <a:rPr lang="en-US"/>
              <a:t> </a:t>
            </a:r>
            <a:r>
              <a:rPr lang="en-US" err="1"/>
              <a:t>xã</a:t>
            </a:r>
            <a:r>
              <a:rPr lang="en-US"/>
              <a:t> </a:t>
            </a:r>
            <a:r>
              <a:rPr lang="en-US" err="1"/>
              <a:t>hội</a:t>
            </a:r>
            <a:r>
              <a:rPr lang="en-US"/>
              <a:t>: </a:t>
            </a:r>
            <a:r>
              <a:rPr lang="en-US" err="1"/>
              <a:t>thấp</a:t>
            </a:r>
            <a:r>
              <a:rPr lang="en-US"/>
              <a:t>, </a:t>
            </a:r>
            <a:r>
              <a:rPr lang="en-US" err="1"/>
              <a:t>trung</a:t>
            </a:r>
            <a:r>
              <a:rPr lang="en-US"/>
              <a:t> </a:t>
            </a:r>
            <a:r>
              <a:rPr lang="en-US" err="1"/>
              <a:t>bình</a:t>
            </a:r>
            <a:r>
              <a:rPr lang="en-US"/>
              <a:t>, </a:t>
            </a:r>
            <a:r>
              <a:rPr lang="en-US" err="1"/>
              <a:t>cao</a:t>
            </a:r>
            <a:endParaRPr lang="en-US"/>
          </a:p>
          <a:p>
            <a:pPr lvl="1"/>
            <a:r>
              <a:rPr lang="en-US" err="1"/>
              <a:t>Đánh</a:t>
            </a:r>
            <a:r>
              <a:rPr lang="en-US"/>
              <a:t> </a:t>
            </a:r>
            <a:r>
              <a:rPr lang="en-US" err="1"/>
              <a:t>giá</a:t>
            </a:r>
            <a:r>
              <a:rPr lang="en-US"/>
              <a:t>/</a:t>
            </a:r>
            <a:r>
              <a:rPr lang="en-US" err="1"/>
              <a:t>chấm</a:t>
            </a:r>
            <a:r>
              <a:rPr lang="en-US"/>
              <a:t> </a:t>
            </a:r>
            <a:r>
              <a:rPr lang="en-US" err="1"/>
              <a:t>điểm</a:t>
            </a:r>
            <a:r>
              <a:rPr lang="en-US"/>
              <a:t>: 1 – 5 </a:t>
            </a:r>
          </a:p>
          <a:p>
            <a:r>
              <a:rPr lang="en-US" err="1"/>
              <a:t>Đặc</a:t>
            </a:r>
            <a:r>
              <a:rPr lang="en-US"/>
              <a:t> </a:t>
            </a:r>
            <a:r>
              <a:rPr lang="en-US" err="1"/>
              <a:t>điểm</a:t>
            </a:r>
            <a:endParaRPr lang="en-US"/>
          </a:p>
          <a:p>
            <a:pPr lvl="1"/>
            <a:r>
              <a:rPr lang="en-US" err="1"/>
              <a:t>Có</a:t>
            </a:r>
            <a:r>
              <a:rPr lang="en-US"/>
              <a:t> </a:t>
            </a:r>
            <a:r>
              <a:rPr lang="en-US" err="1"/>
              <a:t>tính</a:t>
            </a:r>
            <a:r>
              <a:rPr lang="en-US"/>
              <a:t> </a:t>
            </a:r>
            <a:r>
              <a:rPr lang="en-US" err="1"/>
              <a:t>thứ</a:t>
            </a:r>
            <a:r>
              <a:rPr lang="en-US"/>
              <a:t> </a:t>
            </a:r>
            <a:r>
              <a:rPr lang="en-US" err="1"/>
              <a:t>bậc</a:t>
            </a:r>
            <a:r>
              <a:rPr lang="en-US"/>
              <a:t> </a:t>
            </a:r>
            <a:r>
              <a:rPr lang="en-US" err="1"/>
              <a:t>tự</a:t>
            </a:r>
            <a:r>
              <a:rPr lang="en-US"/>
              <a:t> </a:t>
            </a:r>
            <a:r>
              <a:rPr lang="en-US" err="1"/>
              <a:t>nhiên</a:t>
            </a:r>
            <a:endParaRPr lang="en-US"/>
          </a:p>
          <a:p>
            <a:pPr lvl="1"/>
            <a:r>
              <a:rPr lang="en-US" err="1"/>
              <a:t>Không</a:t>
            </a:r>
            <a:r>
              <a:rPr lang="en-US"/>
              <a:t> </a:t>
            </a:r>
            <a:r>
              <a:rPr lang="en-US" err="1"/>
              <a:t>thể</a:t>
            </a:r>
            <a:r>
              <a:rPr lang="en-US"/>
              <a:t> </a:t>
            </a:r>
            <a:r>
              <a:rPr lang="en-US" err="1"/>
              <a:t>khẳng</a:t>
            </a:r>
            <a:r>
              <a:rPr lang="en-US"/>
              <a:t> </a:t>
            </a:r>
            <a:r>
              <a:rPr lang="en-US" err="1"/>
              <a:t>định</a:t>
            </a:r>
            <a:r>
              <a:rPr lang="en-US"/>
              <a:t> </a:t>
            </a:r>
            <a:r>
              <a:rPr lang="en-US" err="1"/>
              <a:t>khoảng</a:t>
            </a:r>
            <a:r>
              <a:rPr lang="en-US"/>
              <a:t> </a:t>
            </a:r>
            <a:r>
              <a:rPr lang="en-US" err="1"/>
              <a:t>cách</a:t>
            </a:r>
            <a:r>
              <a:rPr lang="en-US"/>
              <a:t> </a:t>
            </a:r>
            <a:r>
              <a:rPr lang="en-US" err="1"/>
              <a:t>bằng</a:t>
            </a:r>
            <a:r>
              <a:rPr lang="en-US"/>
              <a:t> </a:t>
            </a:r>
            <a:r>
              <a:rPr lang="en-US" err="1"/>
              <a:t>nhau</a:t>
            </a:r>
            <a:r>
              <a:rPr lang="en-US"/>
              <a:t> </a:t>
            </a:r>
            <a:r>
              <a:rPr lang="en-US" err="1"/>
              <a:t>giữa</a:t>
            </a:r>
            <a:r>
              <a:rPr lang="en-US"/>
              <a:t> </a:t>
            </a:r>
            <a:r>
              <a:rPr lang="en-US" err="1"/>
              <a:t>các</a:t>
            </a:r>
            <a:r>
              <a:rPr lang="en-US"/>
              <a:t> </a:t>
            </a:r>
            <a:r>
              <a:rPr lang="en-US" err="1"/>
              <a:t>giá</a:t>
            </a:r>
            <a:r>
              <a:rPr lang="en-US"/>
              <a:t> </a:t>
            </a:r>
            <a:r>
              <a:rPr lang="en-US" err="1"/>
              <a:t>trị</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30</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014913" y="3115380"/>
            <a:ext cx="256998"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482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fontScale="90000"/>
          </a:bodyPr>
          <a:lstStyle/>
          <a:p>
            <a:r>
              <a:rPr lang="en-US" err="1"/>
              <a:t>Biến</a:t>
            </a:r>
            <a:r>
              <a:rPr lang="en-US"/>
              <a:t> </a:t>
            </a:r>
            <a:r>
              <a:rPr lang="en-US" err="1"/>
              <a:t>liên</a:t>
            </a:r>
            <a:r>
              <a:rPr lang="en-US"/>
              <a:t> </a:t>
            </a:r>
            <a:r>
              <a:rPr lang="en-US" err="1"/>
              <a:t>tục</a:t>
            </a:r>
            <a:r>
              <a:rPr lang="en-US"/>
              <a:t>/</a:t>
            </a:r>
            <a:r>
              <a:rPr lang="en-US" err="1"/>
              <a:t>định</a:t>
            </a:r>
            <a:r>
              <a:rPr lang="en-US"/>
              <a:t> </a:t>
            </a:r>
            <a:r>
              <a:rPr lang="en-US" err="1"/>
              <a:t>lượng</a:t>
            </a:r>
            <a:r>
              <a:rPr lang="en-US"/>
              <a:t> – continuous variables</a:t>
            </a:r>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31</a:t>
            </a:fld>
            <a:endParaRPr lang="en-US"/>
          </a:p>
        </p:txBody>
      </p:sp>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a:t>GDP</a:t>
            </a:r>
          </a:p>
          <a:p>
            <a:pPr lvl="1"/>
            <a:r>
              <a:rPr lang="en-US" dirty="0" err="1"/>
              <a:t>Nhiệt</a:t>
            </a:r>
            <a:r>
              <a:rPr lang="en-US" dirty="0"/>
              <a:t> </a:t>
            </a:r>
            <a:r>
              <a:rPr lang="en-US" dirty="0" err="1"/>
              <a:t>độ</a:t>
            </a:r>
            <a:r>
              <a:rPr lang="en-US" dirty="0"/>
              <a:t> </a:t>
            </a:r>
            <a:r>
              <a:rPr lang="en-US" dirty="0" err="1"/>
              <a:t>không</a:t>
            </a:r>
            <a:r>
              <a:rPr lang="en-US" dirty="0"/>
              <a:t> </a:t>
            </a:r>
            <a:r>
              <a:rPr lang="en-US" dirty="0" err="1"/>
              <a:t>khí</a:t>
            </a:r>
            <a:endParaRPr lang="en-US" dirty="0"/>
          </a:p>
          <a:p>
            <a:pPr lvl="1"/>
            <a:r>
              <a:rPr lang="en-US" b="0" i="0" dirty="0">
                <a:solidFill>
                  <a:srgbClr val="000000"/>
                </a:solidFill>
                <a:effectLst/>
                <a:highlight>
                  <a:srgbClr val="FFFFFF"/>
                </a:highlight>
              </a:rPr>
              <a:t>PM</a:t>
            </a:r>
            <a:r>
              <a:rPr lang="en-US" b="0" i="0" baseline="-25000" dirty="0">
                <a:solidFill>
                  <a:srgbClr val="000000"/>
                </a:solidFill>
                <a:effectLst/>
                <a:highlight>
                  <a:srgbClr val="FFFFFF"/>
                </a:highlight>
              </a:rPr>
              <a:t>2,5</a:t>
            </a:r>
            <a:r>
              <a:rPr lang="en-US" b="0" i="0" dirty="0">
                <a:solidFill>
                  <a:srgbClr val="000000"/>
                </a:solidFill>
                <a:effectLst/>
                <a:highlight>
                  <a:srgbClr val="FFFFFF"/>
                </a:highlight>
              </a:rPr>
              <a:t> (</a:t>
            </a:r>
            <a:r>
              <a:rPr lang="el-GR" b="0" i="0" dirty="0">
                <a:solidFill>
                  <a:srgbClr val="000000"/>
                </a:solidFill>
                <a:effectLst/>
                <a:highlight>
                  <a:srgbClr val="FFFFFF"/>
                </a:highlight>
              </a:rPr>
              <a:t>μ</a:t>
            </a:r>
            <a:r>
              <a:rPr lang="en-US" b="0" i="0" dirty="0">
                <a:solidFill>
                  <a:srgbClr val="000000"/>
                </a:solidFill>
                <a:effectLst/>
                <a:highlight>
                  <a:srgbClr val="FFFFFF"/>
                </a:highlight>
              </a:rPr>
              <a:t>g/m</a:t>
            </a:r>
            <a:r>
              <a:rPr lang="en-US" b="0" i="0" baseline="30000" dirty="0">
                <a:solidFill>
                  <a:srgbClr val="000000"/>
                </a:solidFill>
                <a:effectLst/>
                <a:highlight>
                  <a:srgbClr val="FFFFFF"/>
                </a:highlight>
              </a:rPr>
              <a:t>3</a:t>
            </a:r>
            <a:r>
              <a:rPr lang="en-US" b="0" i="0" dirty="0">
                <a:solidFill>
                  <a:srgbClr val="000000"/>
                </a:solidFill>
                <a:effectLst/>
                <a:highlight>
                  <a:srgbClr val="FFFFFF"/>
                </a:highlight>
              </a:rPr>
              <a:t>)</a:t>
            </a:r>
            <a:endParaRPr lang="en-US" dirty="0"/>
          </a:p>
          <a:p>
            <a:endParaRPr lang="en-US" dirty="0"/>
          </a:p>
        </p:txBody>
      </p:sp>
    </p:spTree>
    <p:extLst>
      <p:ext uri="{BB962C8B-B14F-4D97-AF65-F5344CB8AC3E}">
        <p14:creationId xmlns:p14="http://schemas.microsoft.com/office/powerpoint/2010/main" val="471457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32</a:t>
            </a:fld>
            <a:endParaRPr lang="en-US"/>
          </a:p>
        </p:txBody>
      </p:sp>
      <p:pic>
        <p:nvPicPr>
          <p:cNvPr id="3" name="Picture 2">
            <a:extLst>
              <a:ext uri="{FF2B5EF4-FFF2-40B4-BE49-F238E27FC236}">
                <a16:creationId xmlns:a16="http://schemas.microsoft.com/office/drawing/2014/main" id="{474595AB-5081-778E-0DDE-65BF1792EDC3}"/>
              </a:ext>
            </a:extLst>
          </p:cNvPr>
          <p:cNvPicPr>
            <a:picLocks noChangeAspect="1"/>
          </p:cNvPicPr>
          <p:nvPr/>
        </p:nvPicPr>
        <p:blipFill rotWithShape="1">
          <a:blip r:embed="rId2"/>
          <a:srcRect t="5387" r="28293"/>
          <a:stretch/>
        </p:blipFill>
        <p:spPr>
          <a:xfrm>
            <a:off x="1446221" y="1315454"/>
            <a:ext cx="9299557" cy="4513846"/>
          </a:xfrm>
          <a:prstGeom prst="rect">
            <a:avLst/>
          </a:prstGeom>
        </p:spPr>
      </p:pic>
    </p:spTree>
    <p:extLst>
      <p:ext uri="{BB962C8B-B14F-4D97-AF65-F5344CB8AC3E}">
        <p14:creationId xmlns:p14="http://schemas.microsoft.com/office/powerpoint/2010/main" val="4144861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33</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extLst>
              <p:ext uri="{D42A27DB-BD31-4B8C-83A1-F6EECF244321}">
                <p14:modId xmlns:p14="http://schemas.microsoft.com/office/powerpoint/2010/main" val="3503379706"/>
              </p:ext>
            </p:extLst>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Tree>
    <p:extLst>
      <p:ext uri="{BB962C8B-B14F-4D97-AF65-F5344CB8AC3E}">
        <p14:creationId xmlns:p14="http://schemas.microsoft.com/office/powerpoint/2010/main" val="2007259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Mẫu</a:t>
            </a:r>
            <a:r>
              <a:rPr lang="en-US"/>
              <a:t>, </a:t>
            </a:r>
            <a:r>
              <a:rPr lang="en-US" err="1"/>
              <a:t>quần</a:t>
            </a:r>
            <a:r>
              <a:rPr lang="en-US"/>
              <a:t> </a:t>
            </a:r>
            <a:r>
              <a:rPr lang="en-US" err="1"/>
              <a:t>thể</a:t>
            </a:r>
            <a:r>
              <a:rPr lang="en-US"/>
              <a:t>, </a:t>
            </a:r>
            <a:r>
              <a:rPr lang="en-US" err="1"/>
              <a:t>cỡ</a:t>
            </a:r>
            <a:r>
              <a:rPr lang="en-US"/>
              <a:t> </a:t>
            </a:r>
            <a:r>
              <a:rPr lang="en-US" err="1"/>
              <a:t>mẫu</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err="1"/>
              <a:t>Quần</a:t>
            </a:r>
            <a:r>
              <a:rPr lang="en-US"/>
              <a:t> </a:t>
            </a:r>
            <a:r>
              <a:rPr lang="en-US" err="1"/>
              <a:t>thể</a:t>
            </a:r>
            <a:r>
              <a:rPr lang="en-US"/>
              <a:t>? </a:t>
            </a:r>
            <a:r>
              <a:rPr lang="en-US" err="1"/>
              <a:t>Mẫu</a:t>
            </a:r>
            <a:r>
              <a:rPr lang="en-US"/>
              <a:t>?</a:t>
            </a:r>
          </a:p>
          <a:p>
            <a:r>
              <a:rPr lang="en-US" err="1"/>
              <a:t>Tính</a:t>
            </a:r>
            <a:r>
              <a:rPr lang="en-US"/>
              <a:t> </a:t>
            </a:r>
            <a:r>
              <a:rPr lang="en-US" err="1"/>
              <a:t>đại</a:t>
            </a:r>
            <a:r>
              <a:rPr lang="en-US"/>
              <a:t> </a:t>
            </a:r>
            <a:r>
              <a:rPr lang="en-US" err="1"/>
              <a:t>diện</a:t>
            </a:r>
            <a:r>
              <a:rPr lang="en-US"/>
              <a:t>?</a:t>
            </a:r>
          </a:p>
          <a:p>
            <a:pPr marL="457200" lvl="1" indent="0">
              <a:buNone/>
            </a:pPr>
            <a:r>
              <a:rPr lang="en-US">
                <a:solidFill>
                  <a:schemeClr val="accent1">
                    <a:lumMod val="75000"/>
                  </a:schemeClr>
                </a:solidFill>
                <a:hlinkClick r:id="rId3">
                  <a:extLst>
                    <a:ext uri="{A12FA001-AC4F-418D-AE19-62706E023703}">
                      <ahyp:hlinkClr xmlns:ahyp="http://schemas.microsoft.com/office/drawing/2018/hyperlinkcolor" val="tx"/>
                    </a:ext>
                  </a:extLst>
                </a:hlinkClick>
              </a:rPr>
              <a:t>https://youtu.be/rxv_sB-wOkY</a:t>
            </a:r>
            <a:r>
              <a:rPr lang="en-US"/>
              <a:t>	</a:t>
            </a:r>
          </a:p>
          <a:p>
            <a:r>
              <a:rPr lang="en-US" err="1"/>
              <a:t>Cỡ</a:t>
            </a:r>
            <a:r>
              <a:rPr lang="en-US"/>
              <a:t> </a:t>
            </a:r>
            <a:r>
              <a:rPr lang="en-US" err="1"/>
              <a:t>mẫu</a:t>
            </a:r>
            <a:r>
              <a:rPr lang="en-US"/>
              <a:t>?</a:t>
            </a:r>
          </a:p>
          <a:p>
            <a:pPr marL="457200" lvl="1" indent="0">
              <a:buNone/>
            </a:pPr>
            <a:endParaRPr lang="en-US"/>
          </a:p>
          <a:p>
            <a:pPr marL="0" indent="0">
              <a:buNone/>
            </a:pPr>
            <a:r>
              <a:rPr lang="en-US" sz="2400">
                <a:solidFill>
                  <a:schemeClr val="accent1">
                    <a:lumMod val="75000"/>
                  </a:schemeClr>
                </a:solidFill>
                <a:hlinkClick r:id="rId4">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4" name="Footer Placeholder 3">
            <a:extLst>
              <a:ext uri="{FF2B5EF4-FFF2-40B4-BE49-F238E27FC236}">
                <a16:creationId xmlns:a16="http://schemas.microsoft.com/office/drawing/2014/main" id="{7BD4B330-F8D4-1546-5C43-FE933402710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34</a:t>
            </a:fld>
            <a:endParaRPr lang="en-US"/>
          </a:p>
        </p:txBody>
      </p:sp>
    </p:spTree>
    <p:extLst>
      <p:ext uri="{BB962C8B-B14F-4D97-AF65-F5344CB8AC3E}">
        <p14:creationId xmlns:p14="http://schemas.microsoft.com/office/powerpoint/2010/main" val="3805375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err="1"/>
              <a:t>Mẫu</a:t>
            </a:r>
            <a:r>
              <a:rPr lang="en-US" dirty="0"/>
              <a:t> </a:t>
            </a:r>
            <a:r>
              <a:rPr lang="en-US" dirty="0" err="1"/>
              <a:t>ngẫu</a:t>
            </a:r>
            <a:r>
              <a:rPr lang="en-US" dirty="0"/>
              <a:t> </a:t>
            </a:r>
            <a:r>
              <a:rPr lang="en-US" dirty="0" err="1"/>
              <a:t>nhiên</a:t>
            </a:r>
            <a:r>
              <a:rPr lang="en-US" dirty="0"/>
              <a:t> (Probability/Random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đơn</a:t>
            </a:r>
            <a:r>
              <a:rPr lang="en-US" dirty="0"/>
              <a:t> </a:t>
            </a:r>
            <a:r>
              <a:rPr lang="en-US" dirty="0" err="1"/>
              <a:t>giản</a:t>
            </a:r>
            <a:r>
              <a:rPr lang="en-US" dirty="0"/>
              <a:t> (Simple 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hệ</a:t>
            </a:r>
            <a:r>
              <a:rPr lang="en-US" dirty="0"/>
              <a:t> </a:t>
            </a:r>
            <a:r>
              <a:rPr lang="en-US" dirty="0" err="1"/>
              <a:t>thống</a:t>
            </a:r>
            <a:r>
              <a:rPr lang="en-US" dirty="0"/>
              <a:t> (Systematic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phân</a:t>
            </a:r>
            <a:r>
              <a:rPr lang="en-US" dirty="0"/>
              <a:t> </a:t>
            </a:r>
            <a:r>
              <a:rPr lang="en-US" dirty="0" err="1"/>
              <a:t>loại</a:t>
            </a:r>
            <a:r>
              <a:rPr lang="en-US" dirty="0"/>
              <a:t> (Stratified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cụm</a:t>
            </a:r>
            <a:r>
              <a:rPr lang="en-US" dirty="0"/>
              <a:t> (Cluster sample)</a:t>
            </a:r>
          </a:p>
          <a:p>
            <a:r>
              <a:rPr lang="en-US" dirty="0" err="1"/>
              <a:t>Mẫu</a:t>
            </a:r>
            <a:r>
              <a:rPr lang="en-US" dirty="0"/>
              <a:t> </a:t>
            </a:r>
            <a:r>
              <a:rPr lang="en-US" dirty="0" err="1"/>
              <a:t>không</a:t>
            </a:r>
            <a:r>
              <a:rPr lang="en-US" dirty="0"/>
              <a:t> </a:t>
            </a:r>
            <a:r>
              <a:rPr lang="en-US" dirty="0" err="1"/>
              <a:t>ngẫu</a:t>
            </a:r>
            <a:r>
              <a:rPr lang="en-US" dirty="0"/>
              <a:t> </a:t>
            </a:r>
            <a:r>
              <a:rPr lang="en-US" dirty="0" err="1"/>
              <a:t>nhiên</a:t>
            </a:r>
            <a:r>
              <a:rPr lang="en-US" dirty="0"/>
              <a:t> (Nonprobability sample)</a:t>
            </a:r>
          </a:p>
          <a:p>
            <a:pPr lvl="1"/>
            <a:r>
              <a:rPr lang="en-US" dirty="0" err="1"/>
              <a:t>Mẫu</a:t>
            </a:r>
            <a:r>
              <a:rPr lang="en-US" dirty="0"/>
              <a:t> </a:t>
            </a:r>
            <a:r>
              <a:rPr lang="en-US" dirty="0" err="1"/>
              <a:t>thuận</a:t>
            </a:r>
            <a:r>
              <a:rPr lang="en-US" dirty="0"/>
              <a:t> </a:t>
            </a:r>
            <a:r>
              <a:rPr lang="en-US" dirty="0" err="1"/>
              <a:t>tiện</a:t>
            </a:r>
            <a:r>
              <a:rPr lang="en-US" dirty="0"/>
              <a:t> (Convenience sample)</a:t>
            </a:r>
          </a:p>
          <a:p>
            <a:pPr lvl="1"/>
            <a:r>
              <a:rPr lang="en-US" dirty="0" err="1"/>
              <a:t>Mẫu</a:t>
            </a:r>
            <a:r>
              <a:rPr lang="en-US" dirty="0"/>
              <a:t> </a:t>
            </a:r>
            <a:r>
              <a:rPr lang="en-US" dirty="0" err="1"/>
              <a:t>hạn</a:t>
            </a:r>
            <a:r>
              <a:rPr lang="en-US" dirty="0"/>
              <a:t> </a:t>
            </a:r>
            <a:r>
              <a:rPr lang="en-US" dirty="0" err="1"/>
              <a:t>ngạnh</a:t>
            </a:r>
            <a:r>
              <a:rPr lang="en-US" dirty="0"/>
              <a:t> (Quota sample)</a:t>
            </a:r>
          </a:p>
          <a:p>
            <a:pPr lvl="1"/>
            <a:r>
              <a:rPr lang="en-US" dirty="0" err="1"/>
              <a:t>Mẫu</a:t>
            </a:r>
            <a:r>
              <a:rPr lang="en-US" dirty="0"/>
              <a:t> </a:t>
            </a:r>
            <a:r>
              <a:rPr lang="en-US" dirty="0" err="1"/>
              <a:t>có</a:t>
            </a:r>
            <a:r>
              <a:rPr lang="en-US" dirty="0"/>
              <a:t> </a:t>
            </a:r>
            <a:r>
              <a:rPr lang="en-US" dirty="0" err="1"/>
              <a:t>mục</a:t>
            </a:r>
            <a:r>
              <a:rPr lang="en-US" dirty="0"/>
              <a:t> </a:t>
            </a:r>
            <a:r>
              <a:rPr lang="en-US" dirty="0" err="1"/>
              <a:t>đích</a:t>
            </a:r>
            <a:r>
              <a:rPr lang="en-US" dirty="0"/>
              <a:t> (Judgement (or purposive) sample)</a:t>
            </a:r>
          </a:p>
          <a:p>
            <a:pPr lvl="1"/>
            <a:r>
              <a:rPr lang="en-US" dirty="0" err="1"/>
              <a:t>Mẫu</a:t>
            </a:r>
            <a:r>
              <a:rPr lang="en-US" dirty="0"/>
              <a:t> </a:t>
            </a:r>
            <a:r>
              <a:rPr lang="en-US" dirty="0" err="1"/>
              <a:t>bóng</a:t>
            </a:r>
            <a:r>
              <a:rPr lang="en-US" dirty="0"/>
              <a:t> </a:t>
            </a:r>
            <a:r>
              <a:rPr lang="en-US" dirty="0" err="1"/>
              <a:t>tuyết</a:t>
            </a:r>
            <a:r>
              <a:rPr lang="en-US" dirty="0"/>
              <a:t> (Snowball sample)</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35</a:t>
            </a:fld>
            <a:endParaRPr lang="en-US"/>
          </a:p>
        </p:txBody>
      </p:sp>
    </p:spTree>
    <p:extLst>
      <p:ext uri="{BB962C8B-B14F-4D97-AF65-F5344CB8AC3E}">
        <p14:creationId xmlns:p14="http://schemas.microsoft.com/office/powerpoint/2010/main" val="152866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err="1"/>
              <a:t>Mẫu</a:t>
            </a:r>
            <a:r>
              <a:rPr lang="en-US" dirty="0"/>
              <a:t> </a:t>
            </a:r>
            <a:r>
              <a:rPr lang="en-US" dirty="0" err="1"/>
              <a:t>ngẫu</a:t>
            </a:r>
            <a:r>
              <a:rPr lang="en-US" dirty="0"/>
              <a:t> </a:t>
            </a:r>
            <a:r>
              <a:rPr lang="en-US" dirty="0" err="1"/>
              <a:t>nhiên</a:t>
            </a:r>
            <a:r>
              <a:rPr lang="en-US" dirty="0"/>
              <a:t> (Probability/Random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đơn</a:t>
            </a:r>
            <a:r>
              <a:rPr lang="en-US" dirty="0"/>
              <a:t> </a:t>
            </a:r>
            <a:r>
              <a:rPr lang="en-US" dirty="0" err="1"/>
              <a:t>giản</a:t>
            </a:r>
            <a:r>
              <a:rPr lang="en-US" dirty="0"/>
              <a:t> (Simple 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hệ</a:t>
            </a:r>
            <a:r>
              <a:rPr lang="en-US" dirty="0"/>
              <a:t> </a:t>
            </a:r>
            <a:r>
              <a:rPr lang="en-US" dirty="0" err="1"/>
              <a:t>thống</a:t>
            </a:r>
            <a:r>
              <a:rPr lang="en-US" dirty="0"/>
              <a:t> (Systematic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phân</a:t>
            </a:r>
            <a:r>
              <a:rPr lang="en-US" dirty="0"/>
              <a:t> </a:t>
            </a:r>
            <a:r>
              <a:rPr lang="en-US" dirty="0" err="1"/>
              <a:t>loại</a:t>
            </a:r>
            <a:r>
              <a:rPr lang="en-US" dirty="0"/>
              <a:t> (Stratified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cụm</a:t>
            </a:r>
            <a:r>
              <a:rPr lang="en-US" dirty="0"/>
              <a:t> (Cluster sample)</a:t>
            </a:r>
          </a:p>
          <a:p>
            <a:r>
              <a:rPr lang="en-US" dirty="0" err="1"/>
              <a:t>Mẫu</a:t>
            </a:r>
            <a:r>
              <a:rPr lang="en-US" dirty="0"/>
              <a:t> </a:t>
            </a:r>
            <a:r>
              <a:rPr lang="en-US" dirty="0" err="1"/>
              <a:t>không</a:t>
            </a:r>
            <a:r>
              <a:rPr lang="en-US" dirty="0"/>
              <a:t> </a:t>
            </a:r>
            <a:r>
              <a:rPr lang="en-US" dirty="0" err="1"/>
              <a:t>ngẫu</a:t>
            </a:r>
            <a:r>
              <a:rPr lang="en-US" dirty="0"/>
              <a:t> </a:t>
            </a:r>
            <a:r>
              <a:rPr lang="en-US" dirty="0" err="1"/>
              <a:t>nhiên</a:t>
            </a:r>
            <a:r>
              <a:rPr lang="en-US" dirty="0"/>
              <a:t> (Nonprobability sample)</a:t>
            </a:r>
          </a:p>
          <a:p>
            <a:pPr lvl="1"/>
            <a:r>
              <a:rPr lang="en-US" dirty="0" err="1"/>
              <a:t>Mẫu</a:t>
            </a:r>
            <a:r>
              <a:rPr lang="en-US" dirty="0"/>
              <a:t> </a:t>
            </a:r>
            <a:r>
              <a:rPr lang="en-US" dirty="0" err="1"/>
              <a:t>thuận</a:t>
            </a:r>
            <a:r>
              <a:rPr lang="en-US" dirty="0"/>
              <a:t> </a:t>
            </a:r>
            <a:r>
              <a:rPr lang="en-US" dirty="0" err="1"/>
              <a:t>tiện</a:t>
            </a:r>
            <a:r>
              <a:rPr lang="en-US" dirty="0"/>
              <a:t> (Convenience sample)</a:t>
            </a:r>
          </a:p>
          <a:p>
            <a:pPr lvl="1"/>
            <a:r>
              <a:rPr lang="en-US" dirty="0" err="1"/>
              <a:t>Mẫu</a:t>
            </a:r>
            <a:r>
              <a:rPr lang="en-US" dirty="0"/>
              <a:t> </a:t>
            </a:r>
            <a:r>
              <a:rPr lang="en-US" dirty="0" err="1"/>
              <a:t>hạn</a:t>
            </a:r>
            <a:r>
              <a:rPr lang="en-US" dirty="0"/>
              <a:t> </a:t>
            </a:r>
            <a:r>
              <a:rPr lang="en-US" dirty="0" err="1"/>
              <a:t>ngạnh</a:t>
            </a:r>
            <a:r>
              <a:rPr lang="en-US" dirty="0"/>
              <a:t> (Quota sample)</a:t>
            </a:r>
          </a:p>
          <a:p>
            <a:pPr lvl="1"/>
            <a:r>
              <a:rPr lang="en-US" dirty="0" err="1"/>
              <a:t>Mẫu</a:t>
            </a:r>
            <a:r>
              <a:rPr lang="en-US" dirty="0"/>
              <a:t> </a:t>
            </a:r>
            <a:r>
              <a:rPr lang="en-US" dirty="0" err="1"/>
              <a:t>có</a:t>
            </a:r>
            <a:r>
              <a:rPr lang="en-US" dirty="0"/>
              <a:t> </a:t>
            </a:r>
            <a:r>
              <a:rPr lang="en-US" dirty="0" err="1"/>
              <a:t>mục</a:t>
            </a:r>
            <a:r>
              <a:rPr lang="en-US" dirty="0"/>
              <a:t> </a:t>
            </a:r>
            <a:r>
              <a:rPr lang="en-US" dirty="0" err="1"/>
              <a:t>đích</a:t>
            </a:r>
            <a:r>
              <a:rPr lang="en-US" dirty="0"/>
              <a:t> (Judgement (or purposive) sample)</a:t>
            </a:r>
          </a:p>
          <a:p>
            <a:pPr lvl="1"/>
            <a:r>
              <a:rPr lang="en-US" dirty="0" err="1"/>
              <a:t>Mẫu</a:t>
            </a:r>
            <a:r>
              <a:rPr lang="en-US" dirty="0"/>
              <a:t> </a:t>
            </a:r>
            <a:r>
              <a:rPr lang="en-US" dirty="0" err="1"/>
              <a:t>bóng</a:t>
            </a:r>
            <a:r>
              <a:rPr lang="en-US" dirty="0"/>
              <a:t> </a:t>
            </a:r>
            <a:r>
              <a:rPr lang="en-US" dirty="0" err="1"/>
              <a:t>tuyết</a:t>
            </a:r>
            <a:r>
              <a:rPr lang="en-US" dirty="0"/>
              <a:t> (Snowball sample)</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36</a:t>
            </a:fld>
            <a:endParaRPr lang="en-US"/>
          </a:p>
        </p:txBody>
      </p:sp>
      <p:sp>
        <p:nvSpPr>
          <p:cNvPr id="6" name="TextBox 5">
            <a:extLst>
              <a:ext uri="{FF2B5EF4-FFF2-40B4-BE49-F238E27FC236}">
                <a16:creationId xmlns:a16="http://schemas.microsoft.com/office/drawing/2014/main" id="{EF544F60-EEE3-1DE8-5454-FF149A853698}"/>
              </a:ext>
            </a:extLst>
          </p:cNvPr>
          <p:cNvSpPr txBox="1"/>
          <p:nvPr/>
        </p:nvSpPr>
        <p:spPr>
          <a:xfrm>
            <a:off x="9144000" y="3559343"/>
            <a:ext cx="2209800" cy="2246769"/>
          </a:xfrm>
          <a:prstGeom prst="rect">
            <a:avLst/>
          </a:prstGeom>
          <a:noFill/>
        </p:spPr>
        <p:txBody>
          <a:bodyPr wrap="square" rtlCol="0">
            <a:spAutoFit/>
          </a:bodyPr>
          <a:lstStyle/>
          <a:p>
            <a:pPr algn="ctr"/>
            <a:r>
              <a:rPr lang="en-US" sz="2800" dirty="0" err="1">
                <a:solidFill>
                  <a:srgbClr val="FF0000"/>
                </a:solidFill>
              </a:rPr>
              <a:t>Sử</a:t>
            </a:r>
            <a:r>
              <a:rPr lang="en-US" sz="2800" dirty="0">
                <a:solidFill>
                  <a:srgbClr val="FF0000"/>
                </a:solidFill>
              </a:rPr>
              <a:t> </a:t>
            </a:r>
            <a:r>
              <a:rPr lang="en-US" sz="2800" dirty="0" err="1">
                <a:solidFill>
                  <a:srgbClr val="FF0000"/>
                </a:solidFill>
              </a:rPr>
              <a:t>dụng</a:t>
            </a:r>
            <a:r>
              <a:rPr lang="en-US" sz="2800" dirty="0">
                <a:solidFill>
                  <a:srgbClr val="FF0000"/>
                </a:solidFill>
              </a:rPr>
              <a:t> </a:t>
            </a:r>
            <a:r>
              <a:rPr lang="en-US" sz="2800" dirty="0" err="1">
                <a:solidFill>
                  <a:srgbClr val="FF0000"/>
                </a:solidFill>
              </a:rPr>
              <a:t>trọng</a:t>
            </a:r>
            <a:r>
              <a:rPr lang="en-US" sz="2800" dirty="0">
                <a:solidFill>
                  <a:srgbClr val="FF0000"/>
                </a:solidFill>
              </a:rPr>
              <a:t> </a:t>
            </a:r>
            <a:r>
              <a:rPr lang="en-US" sz="2800" dirty="0" err="1">
                <a:solidFill>
                  <a:srgbClr val="FF0000"/>
                </a:solidFill>
              </a:rPr>
              <a:t>số</a:t>
            </a:r>
            <a:r>
              <a:rPr lang="en-US" sz="2800" dirty="0">
                <a:solidFill>
                  <a:srgbClr val="FF0000"/>
                </a:solidFill>
              </a:rPr>
              <a:t> </a:t>
            </a:r>
            <a:r>
              <a:rPr lang="en-US" sz="2800" dirty="0" err="1">
                <a:solidFill>
                  <a:srgbClr val="FF0000"/>
                </a:solidFill>
              </a:rPr>
              <a:t>để</a:t>
            </a:r>
            <a:r>
              <a:rPr lang="en-US" sz="2800" dirty="0">
                <a:solidFill>
                  <a:srgbClr val="FF0000"/>
                </a:solidFill>
              </a:rPr>
              <a:t> </a:t>
            </a:r>
            <a:r>
              <a:rPr lang="en-US" sz="2800" dirty="0" err="1">
                <a:solidFill>
                  <a:srgbClr val="FF0000"/>
                </a:solidFill>
              </a:rPr>
              <a:t>khắc</a:t>
            </a:r>
            <a:r>
              <a:rPr lang="en-US" sz="2800" dirty="0">
                <a:solidFill>
                  <a:srgbClr val="FF0000"/>
                </a:solidFill>
              </a:rPr>
              <a:t> </a:t>
            </a:r>
            <a:r>
              <a:rPr lang="en-US" sz="2800" dirty="0" err="1">
                <a:solidFill>
                  <a:srgbClr val="FF0000"/>
                </a:solidFill>
              </a:rPr>
              <a:t>phục</a:t>
            </a:r>
            <a:r>
              <a:rPr lang="en-US" sz="2800" dirty="0">
                <a:solidFill>
                  <a:srgbClr val="FF0000"/>
                </a:solidFill>
              </a:rPr>
              <a:t> </a:t>
            </a:r>
            <a:r>
              <a:rPr lang="en-US" sz="2800" dirty="0" err="1">
                <a:solidFill>
                  <a:srgbClr val="FF0000"/>
                </a:solidFill>
              </a:rPr>
              <a:t>tính</a:t>
            </a:r>
            <a:r>
              <a:rPr lang="en-US" sz="2800" dirty="0">
                <a:solidFill>
                  <a:srgbClr val="FF0000"/>
                </a:solidFill>
              </a:rPr>
              <a:t> </a:t>
            </a:r>
            <a:r>
              <a:rPr lang="en-US" sz="2800" dirty="0" err="1">
                <a:solidFill>
                  <a:srgbClr val="FF0000"/>
                </a:solidFill>
              </a:rPr>
              <a:t>không</a:t>
            </a:r>
            <a:r>
              <a:rPr lang="en-US" sz="2800" dirty="0">
                <a:solidFill>
                  <a:srgbClr val="FF0000"/>
                </a:solidFill>
              </a:rPr>
              <a:t> </a:t>
            </a:r>
            <a:r>
              <a:rPr lang="en-US" sz="2800" dirty="0" err="1">
                <a:solidFill>
                  <a:srgbClr val="FF0000"/>
                </a:solidFill>
              </a:rPr>
              <a:t>đại</a:t>
            </a:r>
            <a:r>
              <a:rPr lang="en-US" sz="2800" dirty="0">
                <a:solidFill>
                  <a:srgbClr val="FF0000"/>
                </a:solidFill>
              </a:rPr>
              <a:t> </a:t>
            </a:r>
            <a:r>
              <a:rPr lang="en-US" sz="2800" dirty="0" err="1">
                <a:solidFill>
                  <a:srgbClr val="FF0000"/>
                </a:solidFill>
              </a:rPr>
              <a:t>diện</a:t>
            </a:r>
            <a:endParaRPr lang="en-GB" sz="2800" dirty="0">
              <a:solidFill>
                <a:srgbClr val="FF0000"/>
              </a:solidFill>
            </a:endParaRPr>
          </a:p>
        </p:txBody>
      </p:sp>
    </p:spTree>
    <p:extLst>
      <p:ext uri="{BB962C8B-B14F-4D97-AF65-F5344CB8AC3E}">
        <p14:creationId xmlns:p14="http://schemas.microsoft.com/office/powerpoint/2010/main" val="412717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C04-D249-E62F-686A-2D2CF88FA021}"/>
              </a:ext>
            </a:extLst>
          </p:cNvPr>
          <p:cNvSpPr>
            <a:spLocks noGrp="1"/>
          </p:cNvSpPr>
          <p:nvPr>
            <p:ph type="title"/>
          </p:nvPr>
        </p:nvSpPr>
        <p:spPr/>
        <p:txBody>
          <a:bodyPr/>
          <a:lstStyle/>
          <a:p>
            <a:r>
              <a:rPr lang="en-GB" err="1"/>
              <a:t>Bảng</a:t>
            </a:r>
            <a:r>
              <a:rPr lang="en-GB"/>
              <a:t> </a:t>
            </a:r>
            <a:r>
              <a:rPr lang="en-GB" err="1"/>
              <a:t>hỏi</a:t>
            </a:r>
            <a:endParaRPr lang="en-GB"/>
          </a:p>
        </p:txBody>
      </p:sp>
      <p:sp>
        <p:nvSpPr>
          <p:cNvPr id="4" name="Footer Placeholder 3">
            <a:extLst>
              <a:ext uri="{FF2B5EF4-FFF2-40B4-BE49-F238E27FC236}">
                <a16:creationId xmlns:a16="http://schemas.microsoft.com/office/drawing/2014/main" id="{4AA0E047-9ED4-336B-E120-7127138BCDA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5637D96-E180-4B04-4A0A-9C9795218929}"/>
              </a:ext>
            </a:extLst>
          </p:cNvPr>
          <p:cNvSpPr>
            <a:spLocks noGrp="1"/>
          </p:cNvSpPr>
          <p:nvPr>
            <p:ph type="sldNum" sz="quarter" idx="12"/>
          </p:nvPr>
        </p:nvSpPr>
        <p:spPr/>
        <p:txBody>
          <a:bodyPr/>
          <a:lstStyle/>
          <a:p>
            <a:fld id="{558478D3-4DD5-4D7B-8D8D-7EA87687E863}" type="slidenum">
              <a:rPr lang="en-US" smtClean="0"/>
              <a:pPr/>
              <a:t>37</a:t>
            </a:fld>
            <a:endParaRPr lang="en-US"/>
          </a:p>
        </p:txBody>
      </p:sp>
      <p:pic>
        <p:nvPicPr>
          <p:cNvPr id="7" name="Picture 6">
            <a:extLst>
              <a:ext uri="{FF2B5EF4-FFF2-40B4-BE49-F238E27FC236}">
                <a16:creationId xmlns:a16="http://schemas.microsoft.com/office/drawing/2014/main" id="{17F8580A-C140-8423-712B-D5B7345FE4D7}"/>
              </a:ext>
            </a:extLst>
          </p:cNvPr>
          <p:cNvPicPr>
            <a:picLocks noChangeAspect="1"/>
          </p:cNvPicPr>
          <p:nvPr/>
        </p:nvPicPr>
        <p:blipFill>
          <a:blip r:embed="rId3"/>
          <a:stretch>
            <a:fillRect/>
          </a:stretch>
        </p:blipFill>
        <p:spPr>
          <a:xfrm>
            <a:off x="4783064" y="171457"/>
            <a:ext cx="6570735" cy="6015038"/>
          </a:xfrm>
          <a:prstGeom prst="rect">
            <a:avLst/>
          </a:prstGeom>
        </p:spPr>
      </p:pic>
      <p:sp>
        <p:nvSpPr>
          <p:cNvPr id="8" name="TextBox 7">
            <a:extLst>
              <a:ext uri="{FF2B5EF4-FFF2-40B4-BE49-F238E27FC236}">
                <a16:creationId xmlns:a16="http://schemas.microsoft.com/office/drawing/2014/main" id="{82188A3B-C52A-EED7-0FF3-F65A42A7E716}"/>
              </a:ext>
            </a:extLst>
          </p:cNvPr>
          <p:cNvSpPr txBox="1"/>
          <p:nvPr/>
        </p:nvSpPr>
        <p:spPr>
          <a:xfrm>
            <a:off x="3133725" y="6249995"/>
            <a:ext cx="8132582" cy="492443"/>
          </a:xfrm>
          <a:prstGeom prst="rect">
            <a:avLst/>
          </a:prstGeom>
          <a:noFill/>
        </p:spPr>
        <p:txBody>
          <a:bodyPr wrap="square" rtlCol="0">
            <a:spAutoFit/>
          </a:bodyPr>
          <a:lstStyle/>
          <a:p>
            <a:r>
              <a:rPr lang="en-US" sz="1300" dirty="0"/>
              <a:t>Source: </a:t>
            </a:r>
            <a:r>
              <a:rPr lang="en-US" sz="1300" dirty="0">
                <a:effectLst/>
              </a:rPr>
              <a:t>Fuchs, K. (2022). Survey dataset for the perceived consciousness towards environmental sustainability by undergraduate students. </a:t>
            </a:r>
            <a:r>
              <a:rPr lang="en-US" sz="1300" i="1" dirty="0">
                <a:effectLst/>
              </a:rPr>
              <a:t>Data in Brief</a:t>
            </a:r>
            <a:r>
              <a:rPr lang="en-US" sz="1300" dirty="0">
                <a:effectLst/>
              </a:rPr>
              <a:t>, </a:t>
            </a:r>
            <a:r>
              <a:rPr lang="en-US" sz="1300" i="1" dirty="0">
                <a:effectLst/>
              </a:rPr>
              <a:t>41</a:t>
            </a:r>
            <a:r>
              <a:rPr lang="en-US" sz="1300" dirty="0">
                <a:effectLst/>
              </a:rPr>
              <a:t>, 107985. </a:t>
            </a:r>
            <a:r>
              <a:rPr lang="en-US" sz="1300" dirty="0">
                <a:effectLst/>
                <a:hlinkClick r:id="rId4"/>
              </a:rPr>
              <a:t>https://doi.org/10.1016/j.dib.2022.107985</a:t>
            </a:r>
            <a:endParaRPr lang="en-GB" sz="1300" dirty="0"/>
          </a:p>
        </p:txBody>
      </p:sp>
    </p:spTree>
    <p:extLst>
      <p:ext uri="{BB962C8B-B14F-4D97-AF65-F5344CB8AC3E}">
        <p14:creationId xmlns:p14="http://schemas.microsoft.com/office/powerpoint/2010/main" val="1836980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err="1"/>
              <a:t>Phạm</a:t>
            </a:r>
            <a:r>
              <a:rPr lang="en-US"/>
              <a:t> </a:t>
            </a:r>
            <a:r>
              <a:rPr lang="en-US" err="1"/>
              <a:t>trù</a:t>
            </a:r>
            <a:r>
              <a:rPr lang="en-US"/>
              <a:t> (Construct) </a:t>
            </a:r>
            <a:r>
              <a:rPr lang="en-US" err="1"/>
              <a:t>cần</a:t>
            </a:r>
            <a:r>
              <a:rPr lang="en-US"/>
              <a:t> </a:t>
            </a:r>
            <a:r>
              <a:rPr lang="en-US" err="1"/>
              <a:t>quan</a:t>
            </a:r>
            <a:r>
              <a:rPr lang="en-US"/>
              <a:t> </a:t>
            </a:r>
            <a:r>
              <a:rPr lang="en-US" err="1"/>
              <a:t>tâm</a:t>
            </a:r>
            <a:endParaRPr lang="en-US"/>
          </a:p>
          <a:p>
            <a:pPr lvl="1">
              <a:lnSpc>
                <a:spcPct val="120000"/>
              </a:lnSpc>
            </a:pPr>
            <a:r>
              <a:rPr lang="en-US" err="1"/>
              <a:t>Là</a:t>
            </a:r>
            <a:r>
              <a:rPr lang="en-US"/>
              <a:t> </a:t>
            </a:r>
            <a:r>
              <a:rPr lang="en-US" err="1"/>
              <a:t>gì</a:t>
            </a:r>
            <a:r>
              <a:rPr lang="en-US"/>
              <a:t>?</a:t>
            </a:r>
          </a:p>
          <a:p>
            <a:pPr lvl="1">
              <a:lnSpc>
                <a:spcPct val="120000"/>
              </a:lnSpc>
            </a:pPr>
            <a:r>
              <a:rPr lang="en-US" b="1" err="1"/>
              <a:t>Làm</a:t>
            </a:r>
            <a:r>
              <a:rPr lang="en-US" b="1"/>
              <a:t> </a:t>
            </a:r>
            <a:r>
              <a:rPr lang="en-US" b="1" err="1"/>
              <a:t>sao</a:t>
            </a:r>
            <a:r>
              <a:rPr lang="en-US" b="1"/>
              <a:t> </a:t>
            </a:r>
            <a:r>
              <a:rPr lang="en-US" b="1" err="1"/>
              <a:t>để</a:t>
            </a:r>
            <a:r>
              <a:rPr lang="en-US" b="1"/>
              <a:t> </a:t>
            </a:r>
            <a:r>
              <a:rPr lang="en-US" b="1" err="1"/>
              <a:t>đo</a:t>
            </a:r>
            <a:r>
              <a:rPr lang="en-US" b="1"/>
              <a:t>?</a:t>
            </a:r>
          </a:p>
          <a:p>
            <a:pPr>
              <a:lnSpc>
                <a:spcPct val="120000"/>
              </a:lnSpc>
            </a:pPr>
            <a:r>
              <a:rPr lang="en-US" err="1"/>
              <a:t>Thiết</a:t>
            </a:r>
            <a:r>
              <a:rPr lang="en-US"/>
              <a:t> </a:t>
            </a:r>
            <a:r>
              <a:rPr lang="en-US" err="1"/>
              <a:t>kế</a:t>
            </a:r>
            <a:r>
              <a:rPr lang="en-US"/>
              <a:t> </a:t>
            </a:r>
            <a:r>
              <a:rPr lang="en-US" err="1"/>
              <a:t>bảng</a:t>
            </a:r>
            <a:r>
              <a:rPr lang="en-US"/>
              <a:t> </a:t>
            </a:r>
            <a:r>
              <a:rPr lang="en-US" err="1"/>
              <a:t>hỏi</a:t>
            </a:r>
            <a:r>
              <a:rPr lang="en-US"/>
              <a:t> </a:t>
            </a:r>
            <a:r>
              <a:rPr lang="en-US" err="1"/>
              <a:t>cần</a:t>
            </a:r>
            <a:r>
              <a:rPr lang="en-US"/>
              <a:t> </a:t>
            </a:r>
            <a:r>
              <a:rPr lang="en-US" err="1"/>
              <a:t>chú</a:t>
            </a:r>
            <a:r>
              <a:rPr lang="en-US"/>
              <a:t> ý</a:t>
            </a:r>
          </a:p>
          <a:p>
            <a:pPr lvl="1">
              <a:lnSpc>
                <a:spcPct val="120000"/>
              </a:lnSpc>
            </a:pPr>
            <a:r>
              <a:rPr lang="en-US" err="1"/>
              <a:t>Cách</a:t>
            </a:r>
            <a:r>
              <a:rPr lang="en-US"/>
              <a:t> </a:t>
            </a:r>
            <a:r>
              <a:rPr lang="en-US" err="1"/>
              <a:t>dùng</a:t>
            </a:r>
            <a:r>
              <a:rPr lang="en-US"/>
              <a:t> </a:t>
            </a:r>
            <a:r>
              <a:rPr lang="en-US" err="1"/>
              <a:t>từ</a:t>
            </a:r>
            <a:endParaRPr lang="en-US"/>
          </a:p>
          <a:p>
            <a:pPr lvl="1">
              <a:lnSpc>
                <a:spcPct val="120000"/>
              </a:lnSpc>
            </a:pPr>
            <a:r>
              <a:rPr lang="en-US" err="1"/>
              <a:t>Tránh</a:t>
            </a:r>
            <a:r>
              <a:rPr lang="en-US"/>
              <a:t> </a:t>
            </a:r>
            <a:r>
              <a:rPr lang="en-US" err="1"/>
              <a:t>việc</a:t>
            </a:r>
            <a:r>
              <a:rPr lang="en-US"/>
              <a:t> </a:t>
            </a:r>
            <a:r>
              <a:rPr lang="en-US" err="1"/>
              <a:t>sử</a:t>
            </a:r>
            <a:r>
              <a:rPr lang="en-US"/>
              <a:t> </a:t>
            </a:r>
            <a:r>
              <a:rPr lang="en-US" err="1"/>
              <a:t>dụng</a:t>
            </a:r>
            <a:r>
              <a:rPr lang="en-US"/>
              <a:t> </a:t>
            </a:r>
            <a:r>
              <a:rPr lang="en-US" err="1"/>
              <a:t>chỉ</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cho</a:t>
            </a:r>
            <a:r>
              <a:rPr lang="en-US"/>
              <a:t> 1 </a:t>
            </a:r>
            <a:r>
              <a:rPr lang="en-US" err="1"/>
              <a:t>phạm</a:t>
            </a:r>
            <a:r>
              <a:rPr lang="en-US"/>
              <a:t> </a:t>
            </a:r>
            <a:r>
              <a:rPr lang="en-US" err="1"/>
              <a:t>trù</a:t>
            </a:r>
            <a:endParaRPr lang="en-US"/>
          </a:p>
          <a:p>
            <a:pPr lvl="1">
              <a:lnSpc>
                <a:spcPct val="120000"/>
              </a:lnSpc>
            </a:pPr>
            <a:r>
              <a:rPr lang="en-US" err="1"/>
              <a:t>Tâm</a:t>
            </a:r>
            <a:r>
              <a:rPr lang="en-US"/>
              <a:t> </a:t>
            </a:r>
            <a:r>
              <a:rPr lang="en-US" err="1"/>
              <a:t>lý</a:t>
            </a:r>
            <a:r>
              <a:rPr lang="en-US"/>
              <a:t> </a:t>
            </a:r>
            <a:r>
              <a:rPr lang="en-US" err="1"/>
              <a:t>người</a:t>
            </a:r>
            <a:r>
              <a:rPr lang="en-US"/>
              <a:t> </a:t>
            </a:r>
            <a:r>
              <a:rPr lang="en-US" err="1"/>
              <a:t>hỏi</a:t>
            </a:r>
            <a:r>
              <a:rPr lang="en-US"/>
              <a:t> </a:t>
            </a:r>
            <a:r>
              <a:rPr lang="en-US" err="1"/>
              <a:t>và</a:t>
            </a:r>
            <a:r>
              <a:rPr lang="en-US"/>
              <a:t> </a:t>
            </a:r>
            <a:r>
              <a:rPr lang="en-US" err="1"/>
              <a:t>người</a:t>
            </a:r>
            <a:r>
              <a:rPr lang="en-US"/>
              <a:t> </a:t>
            </a:r>
            <a:r>
              <a:rPr lang="en-US" err="1"/>
              <a:t>trả</a:t>
            </a:r>
            <a:r>
              <a:rPr lang="en-US"/>
              <a:t> </a:t>
            </a:r>
            <a:r>
              <a:rPr lang="en-US" err="1"/>
              <a:t>lời</a:t>
            </a:r>
            <a:endParaRPr lang="en-US"/>
          </a:p>
          <a:p>
            <a:pPr lvl="1">
              <a:lnSpc>
                <a:spcPct val="120000"/>
              </a:lnSpc>
            </a:pPr>
            <a:r>
              <a:rPr lang="en-US" b="1" err="1"/>
              <a:t>Luôn</a:t>
            </a:r>
            <a:r>
              <a:rPr lang="en-US" b="1"/>
              <a:t> </a:t>
            </a:r>
            <a:r>
              <a:rPr lang="en-US" b="1" err="1"/>
              <a:t>luôn</a:t>
            </a:r>
            <a:r>
              <a:rPr lang="en-US" b="1"/>
              <a:t> </a:t>
            </a:r>
            <a:r>
              <a:rPr lang="en-US" b="1" err="1"/>
              <a:t>thử</a:t>
            </a:r>
            <a:r>
              <a:rPr lang="en-US" b="1"/>
              <a:t> </a:t>
            </a:r>
            <a:r>
              <a:rPr lang="en-US" b="1" err="1"/>
              <a:t>nghiệm</a:t>
            </a:r>
            <a:r>
              <a:rPr lang="en-US" b="1"/>
              <a:t> </a:t>
            </a:r>
            <a:r>
              <a:rPr lang="en-US" b="1" err="1"/>
              <a:t>trước</a:t>
            </a:r>
            <a:r>
              <a:rPr lang="en-US" b="1"/>
              <a:t> </a:t>
            </a:r>
            <a:r>
              <a:rPr lang="en-US" err="1"/>
              <a:t>bộ</a:t>
            </a:r>
            <a:r>
              <a:rPr lang="en-US"/>
              <a:t> </a:t>
            </a:r>
            <a:r>
              <a:rPr lang="en-US" err="1"/>
              <a:t>câu</a:t>
            </a:r>
            <a:r>
              <a:rPr lang="en-US"/>
              <a:t> </a:t>
            </a:r>
            <a:r>
              <a:rPr lang="en-US" err="1"/>
              <a:t>hỏi</a:t>
            </a:r>
            <a:endParaRPr lang="en-US"/>
          </a:p>
          <a:p>
            <a:pPr lvl="1"/>
            <a:endParaRPr lang="en-US"/>
          </a:p>
          <a:p>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38</a:t>
            </a:fld>
            <a:endParaRPr lang="en-US"/>
          </a:p>
        </p:txBody>
      </p:sp>
    </p:spTree>
    <p:extLst>
      <p:ext uri="{BB962C8B-B14F-4D97-AF65-F5344CB8AC3E}">
        <p14:creationId xmlns:p14="http://schemas.microsoft.com/office/powerpoint/2010/main" val="424660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err="1"/>
              <a:t>Các</a:t>
            </a:r>
            <a:r>
              <a:rPr lang="en-US"/>
              <a:t> </a:t>
            </a:r>
            <a:r>
              <a:rPr lang="en-US" err="1"/>
              <a:t>nguồn</a:t>
            </a:r>
            <a:r>
              <a:rPr lang="en-US"/>
              <a:t> </a:t>
            </a:r>
            <a:r>
              <a:rPr lang="en-US" err="1"/>
              <a:t>sai</a:t>
            </a:r>
            <a:r>
              <a:rPr lang="en-US"/>
              <a:t> </a:t>
            </a:r>
            <a:r>
              <a:rPr lang="en-US" err="1"/>
              <a:t>số</a:t>
            </a:r>
            <a:r>
              <a:rPr lang="en-US"/>
              <a:t> </a:t>
            </a:r>
            <a:r>
              <a:rPr lang="en-US" err="1"/>
              <a:t>của</a:t>
            </a:r>
            <a:r>
              <a:rPr lang="en-US"/>
              <a:t> </a:t>
            </a:r>
            <a:r>
              <a:rPr lang="en-US" err="1"/>
              <a:t>bảng</a:t>
            </a:r>
            <a:r>
              <a:rPr lang="en-US"/>
              <a:t> </a:t>
            </a:r>
            <a:r>
              <a:rPr lang="en-US" err="1"/>
              <a:t>hỏi</a:t>
            </a:r>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39</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Constructs</a:t>
            </a: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Measurements</a:t>
            </a: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Responses</a:t>
            </a: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Edited responses</a:t>
            </a: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tx1"/>
                </a:solidFill>
              </a:rPr>
              <a:t>Survey statistics</a:t>
            </a: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Targeted population</a:t>
            </a: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Sampling frame</a:t>
            </a: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Sample</a:t>
            </a: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Respondents</a:t>
            </a: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solidFill>
                  <a:schemeClr val="tx1"/>
                </a:solidFill>
              </a:rPr>
              <a:t>Postsurvey adjustments</a:t>
            </a: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Validity</a:t>
            </a: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Measurement errors</a:t>
            </a: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Processing</a:t>
            </a:r>
          </a:p>
          <a:p>
            <a:pPr algn="ctr"/>
            <a:r>
              <a:rPr lang="en-US">
                <a:solidFill>
                  <a:schemeClr val="tx1"/>
                </a:solidFill>
              </a:rPr>
              <a:t>errors</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Coverage errors</a:t>
            </a: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Sampling errors</a:t>
            </a: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Nonresponse errors</a:t>
            </a: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Adjustment errors</a:t>
            </a: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3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a:p>
            <a:pPr>
              <a:lnSpc>
                <a:spcPct val="120000"/>
              </a:lnSpc>
            </a:pPr>
            <a:r>
              <a:rPr lang="en-US" dirty="0" err="1"/>
              <a:t>Từng</a:t>
            </a:r>
            <a:r>
              <a:rPr lang="en-US" dirty="0"/>
              <a:t> </a:t>
            </a:r>
            <a:r>
              <a:rPr lang="en-US" dirty="0" err="1"/>
              <a:t>bước</a:t>
            </a:r>
            <a:r>
              <a:rPr lang="en-US" dirty="0"/>
              <a:t> </a:t>
            </a:r>
            <a:r>
              <a:rPr lang="en-US" dirty="0" err="1"/>
              <a:t>nhập</a:t>
            </a:r>
            <a:r>
              <a:rPr lang="en-US" dirty="0"/>
              <a:t> </a:t>
            </a:r>
            <a:r>
              <a:rPr lang="en-US" dirty="0" err="1"/>
              <a:t>môn</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xã</a:t>
            </a:r>
            <a:r>
              <a:rPr lang="en-US" dirty="0"/>
              <a:t> </a:t>
            </a:r>
            <a:r>
              <a:rPr lang="en-US" dirty="0" err="1"/>
              <a:t>hội</a:t>
            </a:r>
            <a:r>
              <a:rPr lang="en-US" dirty="0"/>
              <a:t> – </a:t>
            </a:r>
            <a:r>
              <a:rPr lang="en-US" dirty="0" err="1"/>
              <a:t>Phạm</a:t>
            </a:r>
            <a:r>
              <a:rPr lang="en-US" dirty="0"/>
              <a:t> </a:t>
            </a:r>
            <a:r>
              <a:rPr lang="en-US" dirty="0" err="1"/>
              <a:t>Hiệp</a:t>
            </a:r>
            <a:r>
              <a:rPr lang="en-US" dirty="0"/>
              <a:t> &amp; </a:t>
            </a:r>
            <a:r>
              <a:rPr lang="en-US" dirty="0" err="1"/>
              <a:t>cộng</a:t>
            </a:r>
            <a:r>
              <a:rPr lang="en-US" dirty="0"/>
              <a:t> </a:t>
            </a:r>
            <a:r>
              <a:rPr lang="en-US" dirty="0" err="1"/>
              <a:t>sự</a:t>
            </a:r>
            <a:r>
              <a:rPr lang="en-US" dirty="0"/>
              <a:t> (2022)</a:t>
            </a:r>
          </a:p>
          <a:p>
            <a:pPr>
              <a:lnSpc>
                <a:spcPct val="120000"/>
              </a:lnSpc>
            </a:pPr>
            <a:r>
              <a:rPr lang="en-US" dirty="0">
                <a:highlight>
                  <a:srgbClr val="FFFF00"/>
                </a:highlight>
              </a:rPr>
              <a:t>Fundamentals of data visualization – Claus O. Wilke </a:t>
            </a:r>
            <a:r>
              <a:rPr lang="en-US" dirty="0"/>
              <a:t>(</a:t>
            </a:r>
            <a:r>
              <a:rPr lang="en-US" dirty="0">
                <a:hlinkClick r:id="rId3"/>
              </a:rPr>
              <a:t>https://clauswilke.com/dataviz/index.html</a:t>
            </a:r>
            <a:r>
              <a:rPr lang="en-US" dirty="0"/>
              <a:t>)</a:t>
            </a:r>
          </a:p>
          <a:p>
            <a:pPr>
              <a:lnSpc>
                <a:spcPct val="120000"/>
              </a:lnSpc>
            </a:pPr>
            <a:r>
              <a:rPr lang="en-US" dirty="0">
                <a:highlight>
                  <a:srgbClr val="FFFF00"/>
                </a:highlight>
              </a:rPr>
              <a:t>Applied statistics with R – David </a:t>
            </a:r>
            <a:r>
              <a:rPr lang="en-US" dirty="0" err="1">
                <a:highlight>
                  <a:srgbClr val="FFFF00"/>
                </a:highlight>
              </a:rPr>
              <a:t>Dalpiaz</a:t>
            </a:r>
            <a:r>
              <a:rPr lang="en-US" dirty="0">
                <a:highlight>
                  <a:srgbClr val="FFFF00"/>
                </a:highlight>
              </a:rPr>
              <a:t> (</a:t>
            </a:r>
            <a:r>
              <a:rPr lang="en-US" dirty="0">
                <a:highlight>
                  <a:srgbClr val="FFFF00"/>
                </a:highlight>
                <a:hlinkClick r:id="rId4"/>
              </a:rPr>
              <a:t>https://book.stat420.org/</a:t>
            </a:r>
            <a:r>
              <a:rPr lang="en-US" dirty="0">
                <a:highlight>
                  <a:srgbClr val="FFFF00"/>
                </a:highlight>
              </a:rPr>
              <a:t>)</a:t>
            </a:r>
          </a:p>
          <a:p>
            <a:pPr>
              <a:lnSpc>
                <a:spcPct val="120000"/>
              </a:lnSpc>
            </a:pPr>
            <a:r>
              <a:rPr lang="en-US" dirty="0"/>
              <a:t>The Scientist’s Guide to Writing: How to Write More Easily and Effectively throughout Your Scientific Career – Stephen B. Heard (2</a:t>
            </a:r>
            <a:r>
              <a:rPr lang="en-US" baseline="30000" dirty="0"/>
              <a:t>nd</a:t>
            </a:r>
            <a:r>
              <a:rPr lang="en-US" dirty="0"/>
              <a:t> 2022)</a:t>
            </a:r>
          </a:p>
          <a:p>
            <a:pPr>
              <a:lnSpc>
                <a:spcPct val="120000"/>
              </a:lnSpc>
            </a:pPr>
            <a:r>
              <a:rPr lang="en-US" dirty="0"/>
              <a:t>Understanding research methods – Coursera (</a:t>
            </a:r>
            <a:r>
              <a:rPr lang="en-US" dirty="0">
                <a:hlinkClick r:id="rId5"/>
              </a:rPr>
              <a:t>https://www.coursera.org/learn/research-methods/home/info</a:t>
            </a:r>
            <a:r>
              <a:rPr lang="en-US" dirty="0"/>
              <a:t>)</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thăm</a:t>
            </a:r>
            <a:r>
              <a:rPr lang="en-US"/>
              <a:t> </a:t>
            </a:r>
            <a:r>
              <a:rPr lang="en-US" err="1"/>
              <a:t>dò</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40</a:t>
            </a:fld>
            <a:endParaRPr lang="en-US"/>
          </a:p>
        </p:txBody>
      </p:sp>
    </p:spTree>
    <p:extLst>
      <p:ext uri="{BB962C8B-B14F-4D97-AF65-F5344CB8AC3E}">
        <p14:creationId xmlns:p14="http://schemas.microsoft.com/office/powerpoint/2010/main" val="4015855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a:p>
            <a:pPr>
              <a:lnSpc>
                <a:spcPct val="200000"/>
              </a:lnSpc>
            </a:pPr>
            <a:r>
              <a:rPr lang="en-US" err="1"/>
              <a:t>Phát</a:t>
            </a:r>
            <a:r>
              <a:rPr lang="en-US"/>
              <a:t> </a:t>
            </a:r>
            <a:r>
              <a:rPr lang="en-US" err="1"/>
              <a:t>triển</a:t>
            </a:r>
            <a:r>
              <a:rPr lang="en-US"/>
              <a:t> </a:t>
            </a:r>
            <a:r>
              <a:rPr lang="en-US" err="1"/>
              <a:t>giả</a:t>
            </a:r>
            <a:r>
              <a:rPr lang="en-US"/>
              <a:t> </a:t>
            </a:r>
            <a:r>
              <a:rPr lang="en-US" err="1"/>
              <a:t>thuyết</a:t>
            </a:r>
            <a:r>
              <a:rPr lang="en-US"/>
              <a:t>, </a:t>
            </a:r>
            <a:r>
              <a:rPr lang="en-US" err="1"/>
              <a:t>và</a:t>
            </a:r>
            <a:r>
              <a:rPr lang="en-US"/>
              <a:t> </a:t>
            </a:r>
            <a:r>
              <a:rPr lang="en-US" err="1"/>
              <a:t>lý</a:t>
            </a:r>
            <a:r>
              <a:rPr lang="en-US"/>
              <a:t> </a:t>
            </a:r>
            <a:r>
              <a:rPr lang="en-US" err="1"/>
              <a:t>thuyết</a:t>
            </a:r>
            <a:r>
              <a:rPr lang="en-US"/>
              <a:t> </a:t>
            </a:r>
            <a:r>
              <a:rPr lang="en-US" err="1"/>
              <a:t>mới</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41</a:t>
            </a:fld>
            <a:endParaRPr lang="en-US"/>
          </a:p>
        </p:txBody>
      </p:sp>
    </p:spTree>
    <p:extLst>
      <p:ext uri="{BB962C8B-B14F-4D97-AF65-F5344CB8AC3E}">
        <p14:creationId xmlns:p14="http://schemas.microsoft.com/office/powerpoint/2010/main" val="11736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42</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5540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43</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1">
            <a:extLst>
              <a:ext uri="{FF2B5EF4-FFF2-40B4-BE49-F238E27FC236}">
                <a16:creationId xmlns:a16="http://schemas.microsoft.com/office/drawing/2014/main" id="{5792E78F-14BD-5869-C523-17E37DD36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218529" y="172474"/>
            <a:ext cx="4095541" cy="418399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25292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44</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1">
            <a:extLst>
              <a:ext uri="{FF2B5EF4-FFF2-40B4-BE49-F238E27FC236}">
                <a16:creationId xmlns:a16="http://schemas.microsoft.com/office/drawing/2014/main" id="{5792E78F-14BD-5869-C523-17E37DD36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218529" y="172474"/>
            <a:ext cx="4095541" cy="418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1">
            <a:extLst>
              <a:ext uri="{FF2B5EF4-FFF2-40B4-BE49-F238E27FC236}">
                <a16:creationId xmlns:a16="http://schemas.microsoft.com/office/drawing/2014/main" id="{F0C83E13-6FB8-9B3C-6D41-42BC63DD8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5" t="73083" b="42"/>
          <a:stretch/>
        </p:blipFill>
        <p:spPr bwMode="auto">
          <a:xfrm>
            <a:off x="493050" y="4451963"/>
            <a:ext cx="6522014" cy="16073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37521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err="1">
                <a:latin typeface="CMTT10"/>
              </a:rPr>
              <a:t>Dữ</a:t>
            </a:r>
            <a:r>
              <a:rPr lang="en-US" sz="1800" b="0" i="0" u="none" strike="noStrike" baseline="0">
                <a:latin typeface="CMTT10"/>
              </a:rPr>
              <a:t> </a:t>
            </a:r>
            <a:r>
              <a:rPr lang="en-US" sz="1800" b="0" i="0" u="none" strike="noStrike" baseline="0" err="1">
                <a:latin typeface="CMTT10"/>
              </a:rPr>
              <a:t>liệu</a:t>
            </a:r>
            <a:r>
              <a:rPr lang="en-US" sz="1800" b="0" i="0" u="none" strike="noStrike" baseline="0">
                <a:latin typeface="CMTT10"/>
              </a:rPr>
              <a:t> </a:t>
            </a:r>
            <a:r>
              <a:rPr lang="en-US" sz="1800" b="0" i="0" u="none" strike="noStrike" baseline="0" err="1">
                <a:latin typeface="CMTT10"/>
              </a:rPr>
              <a:t>điện</a:t>
            </a:r>
            <a:r>
              <a:rPr lang="en-US" sz="1800" b="0" i="0" u="none" strike="noStrike" baseline="0">
                <a:latin typeface="CMTT10"/>
              </a:rPr>
              <a:t> </a:t>
            </a:r>
            <a:r>
              <a:rPr lang="en-US" sz="1800" b="0" i="0" u="none" strike="noStrike" baseline="0" err="1">
                <a:latin typeface="CMTT10"/>
              </a:rPr>
              <a:t>thoại</a:t>
            </a:r>
            <a:endParaRPr lang="en-US" sz="1800" b="0" i="0" u="none" strike="noStrike" baseline="0">
              <a:latin typeface="CMR10"/>
            </a:endParaRPr>
          </a:p>
          <a:p>
            <a:pPr algn="l"/>
            <a:r>
              <a:rPr lang="en-US" sz="1800" err="1">
                <a:latin typeface="CMR10"/>
              </a:rPr>
              <a:t>Cuộc</a:t>
            </a:r>
            <a:r>
              <a:rPr lang="en-US" sz="1800">
                <a:latin typeface="CMR10"/>
              </a:rPr>
              <a:t> </a:t>
            </a:r>
            <a:r>
              <a:rPr lang="en-US" sz="1800" err="1">
                <a:latin typeface="CMR10"/>
              </a:rPr>
              <a:t>gọi</a:t>
            </a:r>
            <a:r>
              <a:rPr lang="en-US" sz="1800" b="0" i="0" u="none" strike="noStrike" baseline="0">
                <a:latin typeface="CMR10"/>
              </a:rPr>
              <a:t> (</a:t>
            </a:r>
            <a:r>
              <a:rPr lang="en-US" sz="1800" b="0" i="0" u="none" strike="noStrike" baseline="0" err="1">
                <a:latin typeface="CMR10"/>
              </a:rPr>
              <a:t>triệu</a:t>
            </a:r>
            <a:r>
              <a:rPr lang="en-US" sz="1800" b="0" i="0" u="none" strike="noStrike" baseline="0">
                <a:latin typeface="CMR10"/>
              </a:rPr>
              <a:t>) </a:t>
            </a:r>
            <a:r>
              <a:rPr lang="en-US" sz="1800" err="1">
                <a:latin typeface="CMR10"/>
              </a:rPr>
              <a:t>ra</a:t>
            </a:r>
            <a:r>
              <a:rPr lang="en-US" sz="1800">
                <a:latin typeface="CMR10"/>
              </a:rPr>
              <a:t> </a:t>
            </a:r>
            <a:r>
              <a:rPr lang="en-US" sz="1800" err="1">
                <a:latin typeface="CMR10"/>
              </a:rPr>
              <a:t>nước</a:t>
            </a:r>
            <a:r>
              <a:rPr lang="en-US" sz="1800">
                <a:latin typeface="CMR10"/>
              </a:rPr>
              <a:t> </a:t>
            </a:r>
            <a:r>
              <a:rPr lang="en-US" sz="1800" err="1">
                <a:latin typeface="CMR10"/>
              </a:rPr>
              <a:t>ngoài</a:t>
            </a:r>
            <a:r>
              <a:rPr lang="en-US" sz="1800">
                <a:latin typeface="CMR10"/>
              </a:rPr>
              <a:t> </a:t>
            </a:r>
            <a:r>
              <a:rPr lang="en-US" sz="1800" err="1">
                <a:latin typeface="CMR10"/>
              </a:rPr>
              <a:t>từ</a:t>
            </a:r>
            <a:r>
              <a:rPr lang="en-US" sz="1800">
                <a:latin typeface="CMR10"/>
              </a:rPr>
              <a:t> </a:t>
            </a:r>
            <a:r>
              <a:rPr lang="en-US" sz="1800" err="1">
                <a:latin typeface="CMR10"/>
              </a:rPr>
              <a:t>Bỉ</a:t>
            </a:r>
            <a:r>
              <a:rPr lang="en-US" sz="1800">
                <a:latin typeface="CMR10"/>
              </a:rPr>
              <a:t> </a:t>
            </a:r>
            <a:r>
              <a:rPr lang="en-US" sz="1800" err="1">
                <a:latin typeface="CMR10"/>
              </a:rPr>
              <a:t>từ</a:t>
            </a:r>
            <a:r>
              <a:rPr lang="en-US" sz="1800" b="0" i="0" u="none" strike="noStrike" baseline="0">
                <a:latin typeface="CMR10"/>
              </a:rPr>
              <a:t> 1950-1973.</a:t>
            </a:r>
            <a:endParaRPr lang="en-US"/>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45</a:t>
            </a:fld>
            <a:endParaRPr lang="en-US"/>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Tree>
    <p:extLst>
      <p:ext uri="{BB962C8B-B14F-4D97-AF65-F5344CB8AC3E}">
        <p14:creationId xmlns:p14="http://schemas.microsoft.com/office/powerpoint/2010/main" val="3830156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endParaRPr lang="en-US"/>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dirty="0" err="1"/>
              <a:t>Rõ</a:t>
            </a:r>
            <a:r>
              <a:rPr lang="en-US" dirty="0"/>
              <a:t> </a:t>
            </a:r>
            <a:r>
              <a:rPr lang="en-US" dirty="0" err="1"/>
              <a:t>ràng</a:t>
            </a:r>
            <a:endParaRPr lang="en-US" dirty="0"/>
          </a:p>
          <a:p>
            <a:pPr>
              <a:lnSpc>
                <a:spcPct val="210000"/>
              </a:lnSpc>
            </a:pPr>
            <a:r>
              <a:rPr lang="en-US" dirty="0" err="1"/>
              <a:t>Chính</a:t>
            </a:r>
            <a:r>
              <a:rPr lang="en-US" dirty="0"/>
              <a:t> </a:t>
            </a:r>
            <a:r>
              <a:rPr lang="en-US" dirty="0" err="1"/>
              <a:t>xác</a:t>
            </a:r>
            <a:endParaRPr lang="en-US" dirty="0"/>
          </a:p>
          <a:p>
            <a:pPr>
              <a:lnSpc>
                <a:spcPct val="210000"/>
              </a:lnSpc>
            </a:pPr>
            <a:r>
              <a:rPr lang="en-US" dirty="0" err="1"/>
              <a:t>Hiệu</a:t>
            </a:r>
            <a:r>
              <a:rPr lang="en-US" dirty="0"/>
              <a:t> </a:t>
            </a:r>
            <a:r>
              <a:rPr lang="en-US" dirty="0" err="1"/>
              <a:t>quả</a:t>
            </a:r>
            <a:endParaRPr lang="en-US" dirty="0"/>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46</a:t>
            </a:fld>
            <a:endParaRPr lang="en-US"/>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a:hlinkClick r:id="rId2"/>
              </a:rPr>
              <a:t>https://www.ted.com/talks/hans_rosling_the_best_stats_you_ve_ever_seen</a:t>
            </a:r>
            <a:r>
              <a:rPr lang="en-US"/>
              <a:t> </a:t>
            </a:r>
          </a:p>
        </p:txBody>
      </p:sp>
    </p:spTree>
    <p:extLst>
      <p:ext uri="{BB962C8B-B14F-4D97-AF65-F5344CB8AC3E}">
        <p14:creationId xmlns:p14="http://schemas.microsoft.com/office/powerpoint/2010/main" val="4266552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47</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
        <p:nvSpPr>
          <p:cNvPr id="3" name="Rectangle: Rounded Corners 2">
            <a:extLst>
              <a:ext uri="{FF2B5EF4-FFF2-40B4-BE49-F238E27FC236}">
                <a16:creationId xmlns:a16="http://schemas.microsoft.com/office/drawing/2014/main" id="{1D3563EE-0AE8-9837-6809-0F3E269849CB}"/>
              </a:ext>
            </a:extLst>
          </p:cNvPr>
          <p:cNvSpPr/>
          <p:nvPr/>
        </p:nvSpPr>
        <p:spPr>
          <a:xfrm>
            <a:off x="5194300" y="127000"/>
            <a:ext cx="901700" cy="62293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512337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48</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spTree>
    <p:extLst>
      <p:ext uri="{BB962C8B-B14F-4D97-AF65-F5344CB8AC3E}">
        <p14:creationId xmlns:p14="http://schemas.microsoft.com/office/powerpoint/2010/main" val="1910982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49</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spTree>
    <p:extLst>
      <p:ext uri="{BB962C8B-B14F-4D97-AF65-F5344CB8AC3E}">
        <p14:creationId xmlns:p14="http://schemas.microsoft.com/office/powerpoint/2010/main" val="107947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1985962" y="2627440"/>
            <a:ext cx="3605463" cy="950328"/>
          </a:xfrm>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a:xfrm>
            <a:off x="4769268" y="1331842"/>
            <a:ext cx="4792176" cy="4783875"/>
          </a:xfrm>
        </p:spPr>
        <p:txBody>
          <a:bodyPr>
            <a:noAutofit/>
          </a:bodyPr>
          <a:lstStyle/>
          <a:p>
            <a:pPr>
              <a:lnSpc>
                <a:spcPct val="150000"/>
              </a:lnSpc>
            </a:pPr>
            <a:r>
              <a:rPr lang="en-US" sz="2400" err="1"/>
              <a:t>Giới</a:t>
            </a:r>
            <a:r>
              <a:rPr lang="en-US" sz="2400"/>
              <a:t> </a:t>
            </a:r>
            <a:r>
              <a:rPr lang="en-US" sz="2400" err="1"/>
              <a:t>thiệu</a:t>
            </a:r>
            <a:r>
              <a:rPr lang="en-US" sz="2400"/>
              <a:t> </a:t>
            </a:r>
            <a:r>
              <a:rPr lang="en-US" sz="2400" err="1"/>
              <a:t>chung</a:t>
            </a:r>
            <a:endParaRPr lang="en-US" sz="2400"/>
          </a:p>
          <a:p>
            <a:pPr>
              <a:lnSpc>
                <a:spcPct val="150000"/>
              </a:lnSpc>
            </a:pPr>
            <a:r>
              <a:rPr lang="en-US" sz="2400" err="1"/>
              <a:t>Dữ</a:t>
            </a:r>
            <a:r>
              <a:rPr lang="en-US" sz="2400"/>
              <a:t> </a:t>
            </a:r>
            <a:r>
              <a:rPr lang="en-US" sz="2400" err="1"/>
              <a:t>liệu</a:t>
            </a:r>
            <a:r>
              <a:rPr lang="en-US" sz="2400"/>
              <a:t> </a:t>
            </a:r>
            <a:r>
              <a:rPr lang="en-US" sz="2400" err="1"/>
              <a:t>và</a:t>
            </a:r>
            <a:r>
              <a:rPr lang="en-US" sz="2400"/>
              <a:t> </a:t>
            </a:r>
            <a:r>
              <a:rPr lang="en-US" sz="2400" err="1"/>
              <a:t>nguồn</a:t>
            </a:r>
            <a:r>
              <a:rPr lang="en-US" sz="2400"/>
              <a:t> </a:t>
            </a:r>
            <a:r>
              <a:rPr lang="en-US" sz="2400" err="1"/>
              <a:t>dữ</a:t>
            </a:r>
            <a:r>
              <a:rPr lang="en-US" sz="2400"/>
              <a:t> </a:t>
            </a:r>
            <a:r>
              <a:rPr lang="en-US" sz="2400" err="1"/>
              <a:t>liệu</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thăm</a:t>
            </a:r>
            <a:r>
              <a:rPr lang="en-US" sz="2400"/>
              <a:t> </a:t>
            </a:r>
            <a:r>
              <a:rPr lang="en-US" sz="2400" err="1"/>
              <a:t>dò</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khẳng</a:t>
            </a:r>
            <a:r>
              <a:rPr lang="en-US" sz="2400"/>
              <a:t> </a:t>
            </a:r>
            <a:r>
              <a:rPr lang="en-US" sz="2400" err="1"/>
              <a:t>định</a:t>
            </a:r>
            <a:endParaRPr lang="en-US" sz="2400"/>
          </a:p>
          <a:p>
            <a:pPr>
              <a:lnSpc>
                <a:spcPct val="150000"/>
              </a:lnSpc>
            </a:pPr>
            <a:r>
              <a:rPr lang="en-US" sz="2400" err="1"/>
              <a:t>Các</a:t>
            </a:r>
            <a:r>
              <a:rPr lang="en-US" sz="2400"/>
              <a:t> </a:t>
            </a:r>
            <a:r>
              <a:rPr lang="en-US" sz="2400" err="1"/>
              <a:t>phương</a:t>
            </a:r>
            <a:r>
              <a:rPr lang="en-US" sz="2400"/>
              <a:t> </a:t>
            </a:r>
            <a:r>
              <a:rPr lang="en-US" sz="2400" err="1"/>
              <a:t>pháp</a:t>
            </a:r>
            <a:r>
              <a:rPr lang="en-US" sz="2400"/>
              <a:t> </a:t>
            </a:r>
            <a:r>
              <a:rPr lang="en-US" sz="2400" err="1"/>
              <a:t>nâng</a:t>
            </a:r>
            <a:r>
              <a:rPr lang="en-US" sz="2400"/>
              <a:t> </a:t>
            </a:r>
            <a:r>
              <a:rPr lang="en-US" sz="2400" err="1"/>
              <a:t>cao</a:t>
            </a:r>
            <a:endParaRPr lang="en-US" sz="2400"/>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50</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pic>
        <p:nvPicPr>
          <p:cNvPr id="15" name="Picture 14">
            <a:extLst>
              <a:ext uri="{FF2B5EF4-FFF2-40B4-BE49-F238E27FC236}">
                <a16:creationId xmlns:a16="http://schemas.microsoft.com/office/drawing/2014/main" id="{392872E3-1CFC-99D5-B482-8BCAB18FBFDA}"/>
              </a:ext>
            </a:extLst>
          </p:cNvPr>
          <p:cNvPicPr>
            <a:picLocks noChangeAspect="1"/>
          </p:cNvPicPr>
          <p:nvPr/>
        </p:nvPicPr>
        <p:blipFill>
          <a:blip r:embed="rId4"/>
          <a:stretch>
            <a:fillRect/>
          </a:stretch>
        </p:blipFill>
        <p:spPr>
          <a:xfrm>
            <a:off x="6540500" y="1657350"/>
            <a:ext cx="4762500" cy="1905000"/>
          </a:xfrm>
          <a:prstGeom prst="rect">
            <a:avLst/>
          </a:prstGeom>
        </p:spPr>
      </p:pic>
    </p:spTree>
    <p:extLst>
      <p:ext uri="{BB962C8B-B14F-4D97-AF65-F5344CB8AC3E}">
        <p14:creationId xmlns:p14="http://schemas.microsoft.com/office/powerpoint/2010/main" val="4229407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51</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pic>
        <p:nvPicPr>
          <p:cNvPr id="15" name="Picture 14">
            <a:extLst>
              <a:ext uri="{FF2B5EF4-FFF2-40B4-BE49-F238E27FC236}">
                <a16:creationId xmlns:a16="http://schemas.microsoft.com/office/drawing/2014/main" id="{392872E3-1CFC-99D5-B482-8BCAB18FBFDA}"/>
              </a:ext>
            </a:extLst>
          </p:cNvPr>
          <p:cNvPicPr>
            <a:picLocks noChangeAspect="1"/>
          </p:cNvPicPr>
          <p:nvPr/>
        </p:nvPicPr>
        <p:blipFill>
          <a:blip r:embed="rId4"/>
          <a:stretch>
            <a:fillRect/>
          </a:stretch>
        </p:blipFill>
        <p:spPr>
          <a:xfrm>
            <a:off x="6540500" y="1657350"/>
            <a:ext cx="4762500" cy="1905000"/>
          </a:xfrm>
          <a:prstGeom prst="rect">
            <a:avLst/>
          </a:prstGeom>
        </p:spPr>
      </p:pic>
      <p:pic>
        <p:nvPicPr>
          <p:cNvPr id="16" name="Picture 15">
            <a:extLst>
              <a:ext uri="{FF2B5EF4-FFF2-40B4-BE49-F238E27FC236}">
                <a16:creationId xmlns:a16="http://schemas.microsoft.com/office/drawing/2014/main" id="{B119C61E-4728-2D09-CB93-90FB48BFADCB}"/>
              </a:ext>
            </a:extLst>
          </p:cNvPr>
          <p:cNvPicPr>
            <a:picLocks noChangeAspect="1"/>
          </p:cNvPicPr>
          <p:nvPr/>
        </p:nvPicPr>
        <p:blipFill>
          <a:blip r:embed="rId5"/>
          <a:stretch>
            <a:fillRect/>
          </a:stretch>
        </p:blipFill>
        <p:spPr>
          <a:xfrm>
            <a:off x="6540500" y="3981952"/>
            <a:ext cx="4762500" cy="1905000"/>
          </a:xfrm>
          <a:prstGeom prst="rect">
            <a:avLst/>
          </a:prstGeom>
        </p:spPr>
      </p:pic>
      <p:sp>
        <p:nvSpPr>
          <p:cNvPr id="3" name="Rectangle 2">
            <a:extLst>
              <a:ext uri="{FF2B5EF4-FFF2-40B4-BE49-F238E27FC236}">
                <a16:creationId xmlns:a16="http://schemas.microsoft.com/office/drawing/2014/main" id="{3AFAC63D-2461-2A76-5701-C366B2EC5D64}"/>
              </a:ext>
            </a:extLst>
          </p:cNvPr>
          <p:cNvSpPr/>
          <p:nvPr/>
        </p:nvSpPr>
        <p:spPr>
          <a:xfrm>
            <a:off x="8610600" y="5663034"/>
            <a:ext cx="3067050" cy="6059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Biểu</a:t>
            </a:r>
            <a:r>
              <a:rPr lang="en-US" dirty="0">
                <a:solidFill>
                  <a:srgbClr val="C00000"/>
                </a:solidFill>
              </a:rPr>
              <a:t> </a:t>
            </a:r>
            <a:r>
              <a:rPr lang="en-US" dirty="0" err="1">
                <a:solidFill>
                  <a:srgbClr val="C00000"/>
                </a:solidFill>
              </a:rPr>
              <a:t>đồ</a:t>
            </a:r>
            <a:r>
              <a:rPr lang="en-US" dirty="0">
                <a:solidFill>
                  <a:srgbClr val="C00000"/>
                </a:solidFill>
              </a:rPr>
              <a:t> </a:t>
            </a:r>
            <a:r>
              <a:rPr lang="en-US" dirty="0" err="1">
                <a:solidFill>
                  <a:srgbClr val="C00000"/>
                </a:solidFill>
              </a:rPr>
              <a:t>tần</a:t>
            </a:r>
            <a:r>
              <a:rPr lang="en-US" dirty="0">
                <a:solidFill>
                  <a:srgbClr val="C00000"/>
                </a:solidFill>
              </a:rPr>
              <a:t> </a:t>
            </a:r>
            <a:r>
              <a:rPr lang="en-US" dirty="0" err="1">
                <a:solidFill>
                  <a:srgbClr val="C00000"/>
                </a:solidFill>
              </a:rPr>
              <a:t>suất</a:t>
            </a:r>
            <a:r>
              <a:rPr lang="en-US" dirty="0">
                <a:solidFill>
                  <a:srgbClr val="C00000"/>
                </a:solidFill>
              </a:rPr>
              <a:t>/</a:t>
            </a:r>
            <a:r>
              <a:rPr lang="en-US" dirty="0" err="1">
                <a:solidFill>
                  <a:srgbClr val="C00000"/>
                </a:solidFill>
              </a:rPr>
              <a:t>mật</a:t>
            </a:r>
            <a:r>
              <a:rPr lang="en-US" dirty="0">
                <a:solidFill>
                  <a:srgbClr val="C00000"/>
                </a:solidFill>
              </a:rPr>
              <a:t> </a:t>
            </a:r>
            <a:r>
              <a:rPr lang="en-US" dirty="0" err="1">
                <a:solidFill>
                  <a:srgbClr val="C00000"/>
                </a:solidFill>
              </a:rPr>
              <a:t>độ</a:t>
            </a:r>
            <a:r>
              <a:rPr lang="en-US" dirty="0">
                <a:solidFill>
                  <a:srgbClr val="C00000"/>
                </a:solidFill>
              </a:rPr>
              <a:t> </a:t>
            </a:r>
            <a:endParaRPr lang="en-001" dirty="0">
              <a:solidFill>
                <a:srgbClr val="C00000"/>
              </a:solidFill>
            </a:endParaRPr>
          </a:p>
        </p:txBody>
      </p:sp>
    </p:spTree>
    <p:extLst>
      <p:ext uri="{BB962C8B-B14F-4D97-AF65-F5344CB8AC3E}">
        <p14:creationId xmlns:p14="http://schemas.microsoft.com/office/powerpoint/2010/main" val="3972955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52</a:t>
            </a:fld>
            <a:endParaRPr lang="en-US"/>
          </a:p>
        </p:txBody>
      </p:sp>
      <p:pic>
        <p:nvPicPr>
          <p:cNvPr id="12" name="Picture 11">
            <a:extLst>
              <a:ext uri="{FF2B5EF4-FFF2-40B4-BE49-F238E27FC236}">
                <a16:creationId xmlns:a16="http://schemas.microsoft.com/office/drawing/2014/main" id="{439BBE36-5951-56DB-8818-209F961EFD7F}"/>
              </a:ext>
            </a:extLst>
          </p:cNvPr>
          <p:cNvPicPr>
            <a:picLocks noChangeAspect="1"/>
          </p:cNvPicPr>
          <p:nvPr/>
        </p:nvPicPr>
        <p:blipFill>
          <a:blip r:embed="rId2"/>
          <a:stretch>
            <a:fillRect/>
          </a:stretch>
        </p:blipFill>
        <p:spPr>
          <a:xfrm>
            <a:off x="686731" y="1831857"/>
            <a:ext cx="5409269" cy="4049224"/>
          </a:xfrm>
          <a:prstGeom prst="rect">
            <a:avLst/>
          </a:prstGeom>
        </p:spPr>
      </p:pic>
    </p:spTree>
    <p:extLst>
      <p:ext uri="{BB962C8B-B14F-4D97-AF65-F5344CB8AC3E}">
        <p14:creationId xmlns:p14="http://schemas.microsoft.com/office/powerpoint/2010/main" val="2862284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53</a:t>
            </a:fld>
            <a:endParaRPr lang="en-US"/>
          </a:p>
        </p:txBody>
      </p:sp>
      <p:pic>
        <p:nvPicPr>
          <p:cNvPr id="7" name="Picture 6" descr="Diagram&#10;&#10;Description automatically generated with low confidence">
            <a:extLst>
              <a:ext uri="{FF2B5EF4-FFF2-40B4-BE49-F238E27FC236}">
                <a16:creationId xmlns:a16="http://schemas.microsoft.com/office/drawing/2014/main" id="{68923B2F-E884-25F9-6A34-B5424E822F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19482" y="1833376"/>
            <a:ext cx="5034318" cy="3775739"/>
          </a:xfrm>
          <a:prstGeom prst="rect">
            <a:avLst/>
          </a:prstGeom>
        </p:spPr>
      </p:pic>
      <p:sp>
        <p:nvSpPr>
          <p:cNvPr id="8" name="TextBox 7">
            <a:extLst>
              <a:ext uri="{FF2B5EF4-FFF2-40B4-BE49-F238E27FC236}">
                <a16:creationId xmlns:a16="http://schemas.microsoft.com/office/drawing/2014/main" id="{95D0D2DC-15F2-E57D-C8CC-6F9DBE1C4A86}"/>
              </a:ext>
            </a:extLst>
          </p:cNvPr>
          <p:cNvSpPr txBox="1"/>
          <p:nvPr/>
        </p:nvSpPr>
        <p:spPr>
          <a:xfrm>
            <a:off x="6551494" y="5607596"/>
            <a:ext cx="5280705" cy="230832"/>
          </a:xfrm>
          <a:prstGeom prst="rect">
            <a:avLst/>
          </a:prstGeom>
          <a:noFill/>
        </p:spPr>
        <p:txBody>
          <a:bodyPr wrap="square" rtlCol="0">
            <a:spAutoFit/>
          </a:bodyPr>
          <a:lstStyle/>
          <a:p>
            <a:r>
              <a:rPr lang="en-US" sz="900">
                <a:hlinkClick r:id="rId4" tooltip="https://commons.wikimedia.org/wiki/File:Comparison_mean_median_mode.svg"/>
              </a:rPr>
              <a:t>This Photo</a:t>
            </a:r>
            <a:r>
              <a:rPr lang="en-US" sz="900"/>
              <a:t> by Unknown Author is licensed under </a:t>
            </a:r>
            <a:r>
              <a:rPr lang="en-US" sz="900">
                <a:hlinkClick r:id="rId5" tooltip="https://creativecommons.org/licenses/by-sa/3.0/"/>
              </a:rPr>
              <a:t>CC BY-SA</a:t>
            </a:r>
            <a:endParaRPr lang="en-US" sz="900"/>
          </a:p>
        </p:txBody>
      </p:sp>
      <p:pic>
        <p:nvPicPr>
          <p:cNvPr id="12" name="Picture 11">
            <a:extLst>
              <a:ext uri="{FF2B5EF4-FFF2-40B4-BE49-F238E27FC236}">
                <a16:creationId xmlns:a16="http://schemas.microsoft.com/office/drawing/2014/main" id="{439BBE36-5951-56DB-8818-209F961EFD7F}"/>
              </a:ext>
            </a:extLst>
          </p:cNvPr>
          <p:cNvPicPr>
            <a:picLocks noChangeAspect="1"/>
          </p:cNvPicPr>
          <p:nvPr/>
        </p:nvPicPr>
        <p:blipFill>
          <a:blip r:embed="rId6"/>
          <a:stretch>
            <a:fillRect/>
          </a:stretch>
        </p:blipFill>
        <p:spPr>
          <a:xfrm>
            <a:off x="686731" y="1831857"/>
            <a:ext cx="5409269" cy="4049224"/>
          </a:xfrm>
          <a:prstGeom prst="rect">
            <a:avLst/>
          </a:prstGeom>
        </p:spPr>
      </p:pic>
    </p:spTree>
    <p:extLst>
      <p:ext uri="{BB962C8B-B14F-4D97-AF65-F5344CB8AC3E}">
        <p14:creationId xmlns:p14="http://schemas.microsoft.com/office/powerpoint/2010/main" val="1042213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54</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3004931" y="444097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8" name="Rectangle 7">
            <a:extLst>
              <a:ext uri="{FF2B5EF4-FFF2-40B4-BE49-F238E27FC236}">
                <a16:creationId xmlns:a16="http://schemas.microsoft.com/office/drawing/2014/main" id="{6518E9EF-3443-C6A1-0EE2-9431D1FCABF5}"/>
              </a:ext>
            </a:extLst>
          </p:cNvPr>
          <p:cNvSpPr/>
          <p:nvPr/>
        </p:nvSpPr>
        <p:spPr>
          <a:xfrm>
            <a:off x="3004931" y="5033536"/>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pic>
        <p:nvPicPr>
          <p:cNvPr id="9" name="Picture 8">
            <a:extLst>
              <a:ext uri="{FF2B5EF4-FFF2-40B4-BE49-F238E27FC236}">
                <a16:creationId xmlns:a16="http://schemas.microsoft.com/office/drawing/2014/main" id="{A0BECD61-D0CB-D2EB-CCBC-78AE9B645A9A}"/>
              </a:ext>
            </a:extLst>
          </p:cNvPr>
          <p:cNvPicPr>
            <a:picLocks noChangeAspect="1"/>
          </p:cNvPicPr>
          <p:nvPr/>
        </p:nvPicPr>
        <p:blipFill>
          <a:blip r:embed="rId3"/>
          <a:stretch>
            <a:fillRect/>
          </a:stretch>
        </p:blipFill>
        <p:spPr>
          <a:xfrm>
            <a:off x="6000543" y="1315454"/>
            <a:ext cx="5448300" cy="4562475"/>
          </a:xfrm>
          <a:prstGeom prst="rect">
            <a:avLst/>
          </a:prstGeom>
        </p:spPr>
      </p:pic>
    </p:spTree>
    <p:extLst>
      <p:ext uri="{BB962C8B-B14F-4D97-AF65-F5344CB8AC3E}">
        <p14:creationId xmlns:p14="http://schemas.microsoft.com/office/powerpoint/2010/main" val="2972940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55</a:t>
            </a:fld>
            <a:endParaRPr lang="en-US"/>
          </a:p>
        </p:txBody>
      </p:sp>
      <p:pic>
        <p:nvPicPr>
          <p:cNvPr id="10" name="Picture 9">
            <a:extLst>
              <a:ext uri="{FF2B5EF4-FFF2-40B4-BE49-F238E27FC236}">
                <a16:creationId xmlns:a16="http://schemas.microsoft.com/office/drawing/2014/main" id="{3B32B9E2-F8A8-CFD2-25D6-163454BFE067}"/>
              </a:ext>
            </a:extLst>
          </p:cNvPr>
          <p:cNvPicPr>
            <a:picLocks noChangeAspect="1"/>
          </p:cNvPicPr>
          <p:nvPr/>
        </p:nvPicPr>
        <p:blipFill>
          <a:blip r:embed="rId3"/>
          <a:stretch>
            <a:fillRect/>
          </a:stretch>
        </p:blipFill>
        <p:spPr>
          <a:xfrm>
            <a:off x="4560197" y="1678489"/>
            <a:ext cx="5019675" cy="4314825"/>
          </a:xfrm>
          <a:prstGeom prst="rect">
            <a:avLst/>
          </a:prstGeom>
        </p:spPr>
      </p:pic>
      <p:sp>
        <p:nvSpPr>
          <p:cNvPr id="11" name="Rectangle 10">
            <a:extLst>
              <a:ext uri="{FF2B5EF4-FFF2-40B4-BE49-F238E27FC236}">
                <a16:creationId xmlns:a16="http://schemas.microsoft.com/office/drawing/2014/main" id="{1C679C6D-B12D-7A76-BEEA-12E4DB4855DD}"/>
              </a:ext>
            </a:extLst>
          </p:cNvPr>
          <p:cNvSpPr/>
          <p:nvPr/>
        </p:nvSpPr>
        <p:spPr>
          <a:xfrm>
            <a:off x="1635919" y="4522471"/>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12" name="Rectangle 11">
            <a:extLst>
              <a:ext uri="{FF2B5EF4-FFF2-40B4-BE49-F238E27FC236}">
                <a16:creationId xmlns:a16="http://schemas.microsoft.com/office/drawing/2014/main" id="{C0BD60C5-932A-AD49-79E4-798AB11E9B34}"/>
              </a:ext>
            </a:extLst>
          </p:cNvPr>
          <p:cNvSpPr/>
          <p:nvPr/>
        </p:nvSpPr>
        <p:spPr>
          <a:xfrm>
            <a:off x="1634781" y="5112963"/>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spTree>
    <p:extLst>
      <p:ext uri="{BB962C8B-B14F-4D97-AF65-F5344CB8AC3E}">
        <p14:creationId xmlns:p14="http://schemas.microsoft.com/office/powerpoint/2010/main" val="1402080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56</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1564585" y="2089553"/>
            <a:ext cx="2995612" cy="829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7030A0"/>
                </a:solidFill>
              </a:rPr>
              <a:t>Tứ</a:t>
            </a:r>
            <a:r>
              <a:rPr lang="en-US" dirty="0">
                <a:solidFill>
                  <a:srgbClr val="7030A0"/>
                </a:solidFill>
              </a:rPr>
              <a:t> </a:t>
            </a:r>
            <a:r>
              <a:rPr lang="en-US" dirty="0" err="1">
                <a:solidFill>
                  <a:srgbClr val="7030A0"/>
                </a:solidFill>
              </a:rPr>
              <a:t>phân</a:t>
            </a:r>
            <a:r>
              <a:rPr lang="en-US" dirty="0">
                <a:solidFill>
                  <a:srgbClr val="7030A0"/>
                </a:solidFill>
              </a:rPr>
              <a:t> </a:t>
            </a:r>
            <a:r>
              <a:rPr lang="en-US" dirty="0" err="1">
                <a:solidFill>
                  <a:srgbClr val="7030A0"/>
                </a:solidFill>
              </a:rPr>
              <a:t>vị</a:t>
            </a:r>
            <a:endParaRPr lang="en-US" dirty="0">
              <a:solidFill>
                <a:srgbClr val="7030A0"/>
              </a:solidFill>
            </a:endParaRPr>
          </a:p>
        </p:txBody>
      </p:sp>
      <p:pic>
        <p:nvPicPr>
          <p:cNvPr id="10" name="Picture 9">
            <a:extLst>
              <a:ext uri="{FF2B5EF4-FFF2-40B4-BE49-F238E27FC236}">
                <a16:creationId xmlns:a16="http://schemas.microsoft.com/office/drawing/2014/main" id="{3B32B9E2-F8A8-CFD2-25D6-163454BFE067}"/>
              </a:ext>
            </a:extLst>
          </p:cNvPr>
          <p:cNvPicPr>
            <a:picLocks noChangeAspect="1"/>
          </p:cNvPicPr>
          <p:nvPr/>
        </p:nvPicPr>
        <p:blipFill>
          <a:blip r:embed="rId3"/>
          <a:stretch>
            <a:fillRect/>
          </a:stretch>
        </p:blipFill>
        <p:spPr>
          <a:xfrm>
            <a:off x="4560197" y="1678489"/>
            <a:ext cx="5019675" cy="4314825"/>
          </a:xfrm>
          <a:prstGeom prst="rect">
            <a:avLst/>
          </a:prstGeom>
        </p:spPr>
      </p:pic>
      <p:sp>
        <p:nvSpPr>
          <p:cNvPr id="11" name="Rectangle 10">
            <a:extLst>
              <a:ext uri="{FF2B5EF4-FFF2-40B4-BE49-F238E27FC236}">
                <a16:creationId xmlns:a16="http://schemas.microsoft.com/office/drawing/2014/main" id="{1C679C6D-B12D-7A76-BEEA-12E4DB4855DD}"/>
              </a:ext>
            </a:extLst>
          </p:cNvPr>
          <p:cNvSpPr/>
          <p:nvPr/>
        </p:nvSpPr>
        <p:spPr>
          <a:xfrm>
            <a:off x="1635919" y="4522471"/>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12" name="Rectangle 11">
            <a:extLst>
              <a:ext uri="{FF2B5EF4-FFF2-40B4-BE49-F238E27FC236}">
                <a16:creationId xmlns:a16="http://schemas.microsoft.com/office/drawing/2014/main" id="{C0BD60C5-932A-AD49-79E4-798AB11E9B34}"/>
              </a:ext>
            </a:extLst>
          </p:cNvPr>
          <p:cNvSpPr/>
          <p:nvPr/>
        </p:nvSpPr>
        <p:spPr>
          <a:xfrm>
            <a:off x="1634781" y="5112963"/>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sp>
        <p:nvSpPr>
          <p:cNvPr id="13" name="Rectangle 12">
            <a:extLst>
              <a:ext uri="{FF2B5EF4-FFF2-40B4-BE49-F238E27FC236}">
                <a16:creationId xmlns:a16="http://schemas.microsoft.com/office/drawing/2014/main" id="{CE6FB480-A3CD-20B9-4E55-B56EC3E48FCD}"/>
              </a:ext>
            </a:extLst>
          </p:cNvPr>
          <p:cNvSpPr/>
          <p:nvPr/>
        </p:nvSpPr>
        <p:spPr>
          <a:xfrm>
            <a:off x="5746476" y="1724247"/>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Q1</a:t>
            </a:r>
          </a:p>
        </p:txBody>
      </p:sp>
      <p:sp>
        <p:nvSpPr>
          <p:cNvPr id="14" name="Rectangle 13">
            <a:extLst>
              <a:ext uri="{FF2B5EF4-FFF2-40B4-BE49-F238E27FC236}">
                <a16:creationId xmlns:a16="http://schemas.microsoft.com/office/drawing/2014/main" id="{9B960D0A-2C4C-AAD6-9336-2B1064C143DD}"/>
              </a:ext>
            </a:extLst>
          </p:cNvPr>
          <p:cNvSpPr/>
          <p:nvPr/>
        </p:nvSpPr>
        <p:spPr>
          <a:xfrm>
            <a:off x="6772691" y="1609137"/>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9900"/>
                </a:solidFill>
              </a:rPr>
              <a:t>Q2</a:t>
            </a:r>
          </a:p>
        </p:txBody>
      </p:sp>
      <p:sp>
        <p:nvSpPr>
          <p:cNvPr id="15" name="Rectangle 14">
            <a:extLst>
              <a:ext uri="{FF2B5EF4-FFF2-40B4-BE49-F238E27FC236}">
                <a16:creationId xmlns:a16="http://schemas.microsoft.com/office/drawing/2014/main" id="{33DF45B0-F89D-1FBA-AE26-FC0691815FF4}"/>
              </a:ext>
            </a:extLst>
          </p:cNvPr>
          <p:cNvSpPr/>
          <p:nvPr/>
        </p:nvSpPr>
        <p:spPr>
          <a:xfrm>
            <a:off x="7450413" y="2187499"/>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Q3</a:t>
            </a:r>
          </a:p>
        </p:txBody>
      </p:sp>
    </p:spTree>
    <p:extLst>
      <p:ext uri="{BB962C8B-B14F-4D97-AF65-F5344CB8AC3E}">
        <p14:creationId xmlns:p14="http://schemas.microsoft.com/office/powerpoint/2010/main" val="3643577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
        <p:nvSpPr>
          <p:cNvPr id="3" name="Rectangle: Rounded Corners 2">
            <a:extLst>
              <a:ext uri="{FF2B5EF4-FFF2-40B4-BE49-F238E27FC236}">
                <a16:creationId xmlns:a16="http://schemas.microsoft.com/office/drawing/2014/main" id="{1D3563EE-0AE8-9837-6809-0F3E269849CB}"/>
              </a:ext>
            </a:extLst>
          </p:cNvPr>
          <p:cNvSpPr/>
          <p:nvPr/>
        </p:nvSpPr>
        <p:spPr>
          <a:xfrm>
            <a:off x="5949671" y="127000"/>
            <a:ext cx="1981140" cy="62293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100567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rời</a:t>
            </a:r>
            <a:r>
              <a:rPr lang="en-US" dirty="0"/>
              <a:t> </a:t>
            </a:r>
            <a:r>
              <a:rPr lang="en-US" dirty="0" err="1"/>
              <a:t>rạc</a:t>
            </a:r>
            <a:r>
              <a:rPr lang="en-US" dirty="0"/>
              <a:t> </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58</a:t>
            </a:fld>
            <a:endParaRPr lang="en-US"/>
          </a:p>
        </p:txBody>
      </p:sp>
      <p:pic>
        <p:nvPicPr>
          <p:cNvPr id="10" name="Picture 9">
            <a:extLst>
              <a:ext uri="{FF2B5EF4-FFF2-40B4-BE49-F238E27FC236}">
                <a16:creationId xmlns:a16="http://schemas.microsoft.com/office/drawing/2014/main" id="{2B384F29-73AC-4724-86F6-E1B5FD12C9C4}"/>
              </a:ext>
            </a:extLst>
          </p:cNvPr>
          <p:cNvPicPr>
            <a:picLocks noChangeAspect="1"/>
          </p:cNvPicPr>
          <p:nvPr/>
        </p:nvPicPr>
        <p:blipFill rotWithShape="1">
          <a:blip r:embed="rId3"/>
          <a:srcRect t="23721" b="22187"/>
          <a:stretch/>
        </p:blipFill>
        <p:spPr>
          <a:xfrm>
            <a:off x="838200" y="1741639"/>
            <a:ext cx="4926496" cy="3395025"/>
          </a:xfrm>
          <a:prstGeom prst="rect">
            <a:avLst/>
          </a:prstGeom>
        </p:spPr>
      </p:pic>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dirty="0">
                <a:solidFill>
                  <a:schemeClr val="bg1"/>
                </a:solidFill>
              </a:rPr>
              <a:t>57.08 %</a:t>
            </a:r>
            <a:endParaRPr lang="en-001" dirty="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dirty="0">
                <a:solidFill>
                  <a:schemeClr val="bg1"/>
                </a:solidFill>
              </a:rPr>
              <a:t>42.92 %</a:t>
            </a:r>
            <a:endParaRPr lang="en-001" dirty="0">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851741920"/>
              </p:ext>
            </p:extLst>
          </p:nvPr>
        </p:nvGraphicFramePr>
        <p:xfrm>
          <a:off x="6096000" y="2014462"/>
          <a:ext cx="5438718" cy="2829076"/>
        </p:xfrm>
        <a:graphic>
          <a:graphicData uri="http://schemas.openxmlformats.org/drawingml/2006/table">
            <a:tbl>
              <a:tblPr firstRow="1" lastRow="1">
                <a:tableStyleId>{9D7B26C5-4107-4FEC-AEDC-1716B250A1EF}</a:tableStyleId>
              </a:tblPr>
              <a:tblGrid>
                <a:gridCol w="2134409">
                  <a:extLst>
                    <a:ext uri="{9D8B030D-6E8A-4147-A177-3AD203B41FA5}">
                      <a16:colId xmlns:a16="http://schemas.microsoft.com/office/drawing/2014/main" val="394655903"/>
                    </a:ext>
                  </a:extLst>
                </a:gridCol>
                <a:gridCol w="1808018">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dirty="0">
                          <a:effectLst/>
                        </a:rPr>
                        <a:t>Rainwater tank</a:t>
                      </a:r>
                      <a:endParaRPr lang="en-US"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Count</a:t>
                      </a:r>
                    </a:p>
                  </a:txBody>
                  <a:tcPr marL="7446" marR="7446" marT="7446" marB="0" anchor="b"/>
                </a:tc>
                <a:tc>
                  <a:txBody>
                    <a:bodyPr/>
                    <a:lstStyle/>
                    <a:p>
                      <a:pPr algn="ctr" fontAlgn="b"/>
                      <a:r>
                        <a:rPr lang="en-US" sz="2400" u="none" strike="noStrike" dirty="0">
                          <a:effectLst/>
                        </a:rPr>
                        <a:t>%</a:t>
                      </a:r>
                      <a:endParaRPr lang="en-US" sz="2400" b="1"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No</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951</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57.08</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Yes</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715</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42.92</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707269">
                <a:tc>
                  <a:txBody>
                    <a:bodyPr/>
                    <a:lstStyle/>
                    <a:p>
                      <a:pPr marL="144000" algn="l" fontAlgn="b"/>
                      <a:r>
                        <a:rPr lang="en-US" sz="2400" b="1" i="0" u="none" strike="noStrike" dirty="0">
                          <a:solidFill>
                            <a:srgbClr val="000000"/>
                          </a:solidFill>
                          <a:effectLst/>
                          <a:latin typeface="Aptos Narrow" panose="020B0004020202020204" pitchFamily="34" charset="0"/>
                        </a:rPr>
                        <a:t>Total</a:t>
                      </a:r>
                      <a:endParaRPr lang="en-001"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1666</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effectLst/>
                        </a:rPr>
                        <a:t>100.00</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Tree>
    <p:extLst>
      <p:ext uri="{BB962C8B-B14F-4D97-AF65-F5344CB8AC3E}">
        <p14:creationId xmlns:p14="http://schemas.microsoft.com/office/powerpoint/2010/main" val="3154868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rời</a:t>
            </a:r>
            <a:r>
              <a:rPr lang="en-US" dirty="0"/>
              <a:t> </a:t>
            </a:r>
            <a:r>
              <a:rPr lang="en-US" dirty="0" err="1"/>
              <a:t>rạc</a:t>
            </a:r>
            <a:r>
              <a:rPr lang="en-US" dirty="0"/>
              <a:t> </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59</a:t>
            </a:fld>
            <a:endParaRPr lang="en-US"/>
          </a:p>
        </p:txBody>
      </p:sp>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dirty="0">
                <a:solidFill>
                  <a:schemeClr val="bg1"/>
                </a:solidFill>
              </a:rPr>
              <a:t>57.08 %</a:t>
            </a:r>
            <a:endParaRPr lang="en-001" dirty="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dirty="0">
                <a:solidFill>
                  <a:schemeClr val="bg1"/>
                </a:solidFill>
              </a:rPr>
              <a:t>42.92 %</a:t>
            </a:r>
            <a:endParaRPr lang="en-001" dirty="0">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1347603971"/>
              </p:ext>
            </p:extLst>
          </p:nvPr>
        </p:nvGraphicFramePr>
        <p:xfrm>
          <a:off x="5915082" y="1529429"/>
          <a:ext cx="5438718" cy="4243614"/>
        </p:xfrm>
        <a:graphic>
          <a:graphicData uri="http://schemas.openxmlformats.org/drawingml/2006/table">
            <a:tbl>
              <a:tblPr firstRow="1" lastRow="1">
                <a:tableStyleId>{9D7B26C5-4107-4FEC-AEDC-1716B250A1EF}</a:tableStyleId>
              </a:tblPr>
              <a:tblGrid>
                <a:gridCol w="2134409">
                  <a:extLst>
                    <a:ext uri="{9D8B030D-6E8A-4147-A177-3AD203B41FA5}">
                      <a16:colId xmlns:a16="http://schemas.microsoft.com/office/drawing/2014/main" val="394655903"/>
                    </a:ext>
                  </a:extLst>
                </a:gridCol>
                <a:gridCol w="1808018">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dirty="0">
                          <a:effectLst/>
                        </a:rPr>
                        <a:t>Income</a:t>
                      </a:r>
                      <a:endParaRPr lang="en-US"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Count</a:t>
                      </a:r>
                    </a:p>
                  </a:txBody>
                  <a:tcPr marL="7446" marR="7446" marT="7446" marB="0" anchor="b"/>
                </a:tc>
                <a:tc>
                  <a:txBody>
                    <a:bodyPr/>
                    <a:lstStyle/>
                    <a:p>
                      <a:pPr algn="ctr" fontAlgn="b"/>
                      <a:r>
                        <a:rPr lang="en-US" sz="2400" u="none" strike="noStrike" dirty="0">
                          <a:effectLst/>
                        </a:rPr>
                        <a:t>%</a:t>
                      </a:r>
                      <a:endParaRPr lang="en-US" sz="2400" b="1"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precarious</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189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11.34</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modest</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749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44.96</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average</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459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27.55</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higher</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bg1"/>
                          </a:solidFill>
                          <a:effectLst/>
                        </a:rPr>
                        <a:t>0</a:t>
                      </a:r>
                      <a:r>
                        <a:rPr lang="en-US" sz="2400" u="none" strike="noStrike" dirty="0">
                          <a:effectLst/>
                        </a:rPr>
                        <a:t>269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marR="0" lvl="0" indent="0" algn="l"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bg1"/>
                          </a:solidFill>
                          <a:effectLst/>
                        </a:rPr>
                        <a:t>0</a:t>
                      </a:r>
                      <a:r>
                        <a:rPr lang="en-US" sz="2400" u="none" strike="noStrike" dirty="0">
                          <a:effectLst/>
                        </a:rPr>
                        <a:t>16.15</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477328"/>
                  </a:ext>
                </a:extLst>
              </a:tr>
              <a:tr h="707269">
                <a:tc>
                  <a:txBody>
                    <a:bodyPr/>
                    <a:lstStyle/>
                    <a:p>
                      <a:pPr marL="144000" algn="l" fontAlgn="b"/>
                      <a:r>
                        <a:rPr lang="en-US" sz="2400" b="1" i="0" u="none" strike="noStrike" dirty="0">
                          <a:solidFill>
                            <a:srgbClr val="000000"/>
                          </a:solidFill>
                          <a:effectLst/>
                          <a:latin typeface="Aptos Narrow" panose="020B0004020202020204" pitchFamily="34" charset="0"/>
                        </a:rPr>
                        <a:t>Total</a:t>
                      </a:r>
                      <a:endParaRPr lang="en-001"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1666</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effectLst/>
                        </a:rPr>
                        <a:t>100.00</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936679599"/>
                  </a:ext>
                </a:extLst>
              </a:tr>
            </a:tbl>
          </a:graphicData>
        </a:graphic>
      </p:graphicFrame>
      <p:pic>
        <p:nvPicPr>
          <p:cNvPr id="3" name="Picture 2">
            <a:extLst>
              <a:ext uri="{FF2B5EF4-FFF2-40B4-BE49-F238E27FC236}">
                <a16:creationId xmlns:a16="http://schemas.microsoft.com/office/drawing/2014/main" id="{320C4FF7-DA1A-FE97-717D-27BB4D3A6495}"/>
              </a:ext>
            </a:extLst>
          </p:cNvPr>
          <p:cNvPicPr>
            <a:picLocks noChangeAspect="1"/>
          </p:cNvPicPr>
          <p:nvPr/>
        </p:nvPicPr>
        <p:blipFill>
          <a:blip r:embed="rId3"/>
          <a:stretch>
            <a:fillRect/>
          </a:stretch>
        </p:blipFill>
        <p:spPr>
          <a:xfrm>
            <a:off x="996397" y="1446301"/>
            <a:ext cx="4610100" cy="4686300"/>
          </a:xfrm>
          <a:prstGeom prst="rect">
            <a:avLst/>
          </a:prstGeom>
        </p:spPr>
      </p:pic>
    </p:spTree>
    <p:extLst>
      <p:ext uri="{BB962C8B-B14F-4D97-AF65-F5344CB8AC3E}">
        <p14:creationId xmlns:p14="http://schemas.microsoft.com/office/powerpoint/2010/main" val="130990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Giới</a:t>
            </a:r>
            <a:r>
              <a:rPr lang="en-US"/>
              <a:t> </a:t>
            </a:r>
            <a:r>
              <a:rPr lang="en-US" err="1"/>
              <a:t>thiệu</a:t>
            </a:r>
            <a:r>
              <a:rPr lang="en-US"/>
              <a:t> </a:t>
            </a:r>
            <a:r>
              <a:rPr lang="en-US" err="1"/>
              <a:t>chung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60</a:t>
            </a:fld>
            <a:endParaRPr lang="en-US"/>
          </a:p>
        </p:txBody>
      </p:sp>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3"/>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608526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61</a:t>
            </a:fld>
            <a:endParaRPr lang="en-US"/>
          </a:p>
        </p:txBody>
      </p:sp>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3"/>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4"/>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4093309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62</a:t>
            </a:fld>
            <a:endParaRPr lang="en-US"/>
          </a:p>
        </p:txBody>
      </p:sp>
      <p:pic>
        <p:nvPicPr>
          <p:cNvPr id="9" name="Picture 8">
            <a:extLst>
              <a:ext uri="{FF2B5EF4-FFF2-40B4-BE49-F238E27FC236}">
                <a16:creationId xmlns:a16="http://schemas.microsoft.com/office/drawing/2014/main" id="{881FEA52-1EA0-6CA9-D5F8-1FE105CA62E8}"/>
              </a:ext>
            </a:extLst>
          </p:cNvPr>
          <p:cNvPicPr>
            <a:picLocks noChangeAspect="1"/>
          </p:cNvPicPr>
          <p:nvPr/>
        </p:nvPicPr>
        <p:blipFill>
          <a:blip r:embed="rId3"/>
          <a:stretch>
            <a:fillRect/>
          </a:stretch>
        </p:blipFill>
        <p:spPr>
          <a:xfrm>
            <a:off x="6134400" y="1371599"/>
            <a:ext cx="2952000" cy="4723200"/>
          </a:xfrm>
          <a:prstGeom prst="rect">
            <a:avLst/>
          </a:prstGeom>
        </p:spPr>
      </p:pic>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4"/>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5"/>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19999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63</a:t>
            </a:fld>
            <a:endParaRPr lang="en-US"/>
          </a:p>
        </p:txBody>
      </p:sp>
      <p:pic>
        <p:nvPicPr>
          <p:cNvPr id="8" name="Picture 7">
            <a:extLst>
              <a:ext uri="{FF2B5EF4-FFF2-40B4-BE49-F238E27FC236}">
                <a16:creationId xmlns:a16="http://schemas.microsoft.com/office/drawing/2014/main" id="{07CFE328-A911-AE6B-FA40-EF8F7A9FBD81}"/>
              </a:ext>
            </a:extLst>
          </p:cNvPr>
          <p:cNvPicPr>
            <a:picLocks noChangeAspect="1"/>
          </p:cNvPicPr>
          <p:nvPr/>
        </p:nvPicPr>
        <p:blipFill>
          <a:blip r:embed="rId3"/>
          <a:stretch>
            <a:fillRect/>
          </a:stretch>
        </p:blipFill>
        <p:spPr>
          <a:xfrm>
            <a:off x="9163200" y="1371599"/>
            <a:ext cx="2952000" cy="4723200"/>
          </a:xfrm>
          <a:prstGeom prst="rect">
            <a:avLst/>
          </a:prstGeom>
        </p:spPr>
      </p:pic>
      <p:pic>
        <p:nvPicPr>
          <p:cNvPr id="9" name="Picture 8">
            <a:extLst>
              <a:ext uri="{FF2B5EF4-FFF2-40B4-BE49-F238E27FC236}">
                <a16:creationId xmlns:a16="http://schemas.microsoft.com/office/drawing/2014/main" id="{881FEA52-1EA0-6CA9-D5F8-1FE105CA62E8}"/>
              </a:ext>
            </a:extLst>
          </p:cNvPr>
          <p:cNvPicPr>
            <a:picLocks noChangeAspect="1"/>
          </p:cNvPicPr>
          <p:nvPr/>
        </p:nvPicPr>
        <p:blipFill>
          <a:blip r:embed="rId4"/>
          <a:stretch>
            <a:fillRect/>
          </a:stretch>
        </p:blipFill>
        <p:spPr>
          <a:xfrm>
            <a:off x="6134400" y="1371599"/>
            <a:ext cx="2952000" cy="4723200"/>
          </a:xfrm>
          <a:prstGeom prst="rect">
            <a:avLst/>
          </a:prstGeom>
        </p:spPr>
      </p:pic>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5"/>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6"/>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1039294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liên</a:t>
            </a:r>
            <a:r>
              <a:rPr lang="en-US" dirty="0"/>
              <a:t> </a:t>
            </a:r>
            <a:r>
              <a:rPr lang="en-US" dirty="0" err="1"/>
              <a:t>tục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64</a:t>
            </a:fld>
            <a:endParaRPr lang="en-US"/>
          </a:p>
        </p:txBody>
      </p:sp>
      <p:pic>
        <p:nvPicPr>
          <p:cNvPr id="3" name="Picture 2">
            <a:extLst>
              <a:ext uri="{FF2B5EF4-FFF2-40B4-BE49-F238E27FC236}">
                <a16:creationId xmlns:a16="http://schemas.microsoft.com/office/drawing/2014/main" id="{D33501AB-9FA8-9EC9-E315-A69C2464C1E0}"/>
              </a:ext>
            </a:extLst>
          </p:cNvPr>
          <p:cNvPicPr>
            <a:picLocks noChangeAspect="1"/>
          </p:cNvPicPr>
          <p:nvPr/>
        </p:nvPicPr>
        <p:blipFill>
          <a:blip r:embed="rId3"/>
          <a:stretch>
            <a:fillRect/>
          </a:stretch>
        </p:blipFill>
        <p:spPr>
          <a:xfrm>
            <a:off x="5419725" y="1617285"/>
            <a:ext cx="5476875" cy="4437233"/>
          </a:xfrm>
          <a:prstGeom prst="rect">
            <a:avLst/>
          </a:prstGeom>
        </p:spPr>
      </p:pic>
      <p:sp>
        <p:nvSpPr>
          <p:cNvPr id="6" name="Content Placeholder 2">
            <a:extLst>
              <a:ext uri="{FF2B5EF4-FFF2-40B4-BE49-F238E27FC236}">
                <a16:creationId xmlns:a16="http://schemas.microsoft.com/office/drawing/2014/main" id="{A0DA7148-821C-CF86-256F-76404285DA0A}"/>
              </a:ext>
            </a:extLst>
          </p:cNvPr>
          <p:cNvSpPr>
            <a:spLocks noGrp="1"/>
          </p:cNvSpPr>
          <p:nvPr>
            <p:ph idx="1"/>
          </p:nvPr>
        </p:nvSpPr>
        <p:spPr>
          <a:xfrm>
            <a:off x="660400" y="2120233"/>
            <a:ext cx="3268579" cy="3074067"/>
          </a:xfrm>
        </p:spPr>
        <p:txBody>
          <a:bodyPr>
            <a:normAutofit/>
          </a:bodyPr>
          <a:lstStyle/>
          <a:p>
            <a:pPr>
              <a:lnSpc>
                <a:spcPct val="120000"/>
              </a:lnSpc>
            </a:pPr>
            <a:r>
              <a:rPr lang="en-US" sz="2200" dirty="0" err="1"/>
              <a:t>avg_ice_duration</a:t>
            </a:r>
            <a:r>
              <a:rPr lang="en-US" sz="2200" dirty="0"/>
              <a:t>: </a:t>
            </a:r>
            <a:r>
              <a:rPr lang="en-US" sz="2200" dirty="0" err="1"/>
              <a:t>số</a:t>
            </a:r>
            <a:r>
              <a:rPr lang="en-US" sz="2200" dirty="0"/>
              <a:t> </a:t>
            </a:r>
            <a:r>
              <a:rPr lang="en-US" sz="2200" dirty="0" err="1"/>
              <a:t>ngày</a:t>
            </a:r>
            <a:r>
              <a:rPr lang="en-US" sz="2200" dirty="0"/>
              <a:t> </a:t>
            </a:r>
            <a:r>
              <a:rPr lang="en-US" sz="2200" dirty="0" err="1"/>
              <a:t>mặt</a:t>
            </a:r>
            <a:r>
              <a:rPr lang="en-US" sz="2200" dirty="0"/>
              <a:t> </a:t>
            </a:r>
            <a:r>
              <a:rPr lang="en-US" sz="2200" dirty="0" err="1"/>
              <a:t>hồ</a:t>
            </a:r>
            <a:r>
              <a:rPr lang="en-US" sz="2200" dirty="0"/>
              <a:t> </a:t>
            </a:r>
            <a:r>
              <a:rPr lang="en-US" sz="2200" dirty="0" err="1"/>
              <a:t>đóng</a:t>
            </a:r>
            <a:r>
              <a:rPr lang="en-US" sz="2200" dirty="0"/>
              <a:t> bang </a:t>
            </a:r>
            <a:r>
              <a:rPr lang="en-US" sz="2200" dirty="0" err="1"/>
              <a:t>trong</a:t>
            </a:r>
            <a:r>
              <a:rPr lang="en-US" sz="2200" dirty="0"/>
              <a:t> </a:t>
            </a:r>
            <a:r>
              <a:rPr lang="en-US" sz="2200" dirty="0" err="1"/>
              <a:t>năm</a:t>
            </a:r>
            <a:endParaRPr lang="en-US" sz="2200" dirty="0"/>
          </a:p>
          <a:p>
            <a:pPr>
              <a:lnSpc>
                <a:spcPct val="120000"/>
              </a:lnSpc>
            </a:pPr>
            <a:r>
              <a:rPr lang="en-US" sz="2200" dirty="0" err="1"/>
              <a:t>avg_air_temp_adjusted</a:t>
            </a:r>
            <a:r>
              <a:rPr lang="en-US" sz="2200" dirty="0"/>
              <a:t>: </a:t>
            </a:r>
            <a:r>
              <a:rPr lang="en-US" sz="2200" dirty="0" err="1"/>
              <a:t>Nhiệt</a:t>
            </a:r>
            <a:r>
              <a:rPr lang="en-US" sz="2200" dirty="0"/>
              <a:t> </a:t>
            </a:r>
            <a:r>
              <a:rPr lang="en-US" sz="2200" dirty="0" err="1"/>
              <a:t>độ</a:t>
            </a:r>
            <a:r>
              <a:rPr lang="en-US" sz="2200" dirty="0"/>
              <a:t> </a:t>
            </a:r>
            <a:r>
              <a:rPr lang="en-US" sz="2200" dirty="0" err="1"/>
              <a:t>trung</a:t>
            </a:r>
            <a:r>
              <a:rPr lang="en-US" sz="2200" dirty="0"/>
              <a:t> </a:t>
            </a:r>
            <a:r>
              <a:rPr lang="en-US" sz="2200" dirty="0" err="1"/>
              <a:t>bình</a:t>
            </a:r>
            <a:r>
              <a:rPr lang="en-US" sz="2200" dirty="0"/>
              <a:t> </a:t>
            </a:r>
            <a:r>
              <a:rPr lang="en-US" sz="2200" dirty="0" err="1"/>
              <a:t>mùa</a:t>
            </a:r>
            <a:r>
              <a:rPr lang="en-US" sz="2200" dirty="0"/>
              <a:t> </a:t>
            </a:r>
            <a:r>
              <a:rPr lang="en-US" sz="2200" dirty="0" err="1"/>
              <a:t>đông</a:t>
            </a:r>
            <a:endParaRPr lang="en-US" dirty="0"/>
          </a:p>
        </p:txBody>
      </p:sp>
    </p:spTree>
    <p:extLst>
      <p:ext uri="{BB962C8B-B14F-4D97-AF65-F5344CB8AC3E}">
        <p14:creationId xmlns:p14="http://schemas.microsoft.com/office/powerpoint/2010/main" val="2841576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rời</a:t>
            </a:r>
            <a:r>
              <a:rPr lang="en-US" dirty="0"/>
              <a:t> </a:t>
            </a:r>
            <a:r>
              <a:rPr lang="en-US" dirty="0" err="1"/>
              <a:t>rạc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65</a:t>
            </a:fld>
            <a:endParaRPr lang="en-US"/>
          </a:p>
        </p:txBody>
      </p:sp>
      <p:pic>
        <p:nvPicPr>
          <p:cNvPr id="9" name="Picture 8">
            <a:extLst>
              <a:ext uri="{FF2B5EF4-FFF2-40B4-BE49-F238E27FC236}">
                <a16:creationId xmlns:a16="http://schemas.microsoft.com/office/drawing/2014/main" id="{C421C59D-8368-9C97-B824-08D4E99BB4E8}"/>
              </a:ext>
            </a:extLst>
          </p:cNvPr>
          <p:cNvPicPr>
            <a:picLocks noChangeAspect="1"/>
          </p:cNvPicPr>
          <p:nvPr/>
        </p:nvPicPr>
        <p:blipFill>
          <a:blip r:embed="rId3"/>
          <a:stretch>
            <a:fillRect/>
          </a:stretch>
        </p:blipFill>
        <p:spPr>
          <a:xfrm>
            <a:off x="5664200" y="1575701"/>
            <a:ext cx="5880100" cy="4520402"/>
          </a:xfrm>
          <a:prstGeom prst="rect">
            <a:avLst/>
          </a:prstGeom>
        </p:spPr>
      </p:pic>
      <p:sp>
        <p:nvSpPr>
          <p:cNvPr id="10" name="Content Placeholder 2">
            <a:extLst>
              <a:ext uri="{FF2B5EF4-FFF2-40B4-BE49-F238E27FC236}">
                <a16:creationId xmlns:a16="http://schemas.microsoft.com/office/drawing/2014/main" id="{FAE1FE7D-6E9D-45F1-DFD4-D0BB9C9E592C}"/>
              </a:ext>
            </a:extLst>
          </p:cNvPr>
          <p:cNvSpPr txBox="1">
            <a:spLocks/>
          </p:cNvSpPr>
          <p:nvPr/>
        </p:nvSpPr>
        <p:spPr>
          <a:xfrm>
            <a:off x="1114424" y="1732895"/>
            <a:ext cx="4038600" cy="7550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dirty="0" err="1">
                <a:solidFill>
                  <a:schemeClr val="accent1">
                    <a:lumMod val="75000"/>
                  </a:schemeClr>
                </a:solidFill>
              </a:rPr>
              <a:t>Bảng</a:t>
            </a:r>
            <a:r>
              <a:rPr lang="en-US" b="1" dirty="0">
                <a:solidFill>
                  <a:schemeClr val="accent1">
                    <a:lumMod val="75000"/>
                  </a:schemeClr>
                </a:solidFill>
              </a:rPr>
              <a:t> </a:t>
            </a:r>
            <a:r>
              <a:rPr lang="en-US" b="1" dirty="0" err="1">
                <a:solidFill>
                  <a:schemeClr val="accent1">
                    <a:lumMod val="75000"/>
                  </a:schemeClr>
                </a:solidFill>
              </a:rPr>
              <a:t>phân</a:t>
            </a:r>
            <a:r>
              <a:rPr lang="en-US" b="1" dirty="0">
                <a:solidFill>
                  <a:schemeClr val="accent1">
                    <a:lumMod val="75000"/>
                  </a:schemeClr>
                </a:solidFill>
              </a:rPr>
              <a:t> </a:t>
            </a:r>
            <a:r>
              <a:rPr lang="en-US" b="1" dirty="0" err="1">
                <a:solidFill>
                  <a:schemeClr val="accent1">
                    <a:lumMod val="75000"/>
                  </a:schemeClr>
                </a:solidFill>
              </a:rPr>
              <a:t>phối</a:t>
            </a:r>
            <a:r>
              <a:rPr lang="en-US" b="1" dirty="0">
                <a:solidFill>
                  <a:schemeClr val="accent1">
                    <a:lumMod val="75000"/>
                  </a:schemeClr>
                </a:solidFill>
              </a:rPr>
              <a:t> </a:t>
            </a:r>
            <a:r>
              <a:rPr lang="en-US" b="1" dirty="0" err="1">
                <a:solidFill>
                  <a:schemeClr val="accent1">
                    <a:lumMod val="75000"/>
                  </a:schemeClr>
                </a:solidFill>
              </a:rPr>
              <a:t>đồng</a:t>
            </a:r>
            <a:r>
              <a:rPr lang="en-US" b="1" dirty="0">
                <a:solidFill>
                  <a:schemeClr val="accent1">
                    <a:lumMod val="75000"/>
                  </a:schemeClr>
                </a:solidFill>
              </a:rPr>
              <a:t> </a:t>
            </a:r>
            <a:r>
              <a:rPr lang="en-US" b="1" dirty="0" err="1">
                <a:solidFill>
                  <a:schemeClr val="accent1">
                    <a:lumMod val="75000"/>
                  </a:schemeClr>
                </a:solidFill>
              </a:rPr>
              <a:t>thời</a:t>
            </a:r>
            <a:r>
              <a:rPr lang="en-US" b="1" dirty="0">
                <a:solidFill>
                  <a:schemeClr val="accent1">
                    <a:lumMod val="75000"/>
                  </a:schemeClr>
                </a:solidFill>
              </a:rPr>
              <a:t> – Contingency table</a:t>
            </a:r>
          </a:p>
        </p:txBody>
      </p:sp>
      <p:graphicFrame>
        <p:nvGraphicFramePr>
          <p:cNvPr id="11" name="Table 10">
            <a:extLst>
              <a:ext uri="{FF2B5EF4-FFF2-40B4-BE49-F238E27FC236}">
                <a16:creationId xmlns:a16="http://schemas.microsoft.com/office/drawing/2014/main" id="{41D43107-4EAF-CC34-357B-C48C82903C3F}"/>
              </a:ext>
            </a:extLst>
          </p:cNvPr>
          <p:cNvGraphicFramePr>
            <a:graphicFrameLocks noGrp="1"/>
          </p:cNvGraphicFramePr>
          <p:nvPr>
            <p:extLst>
              <p:ext uri="{D42A27DB-BD31-4B8C-83A1-F6EECF244321}">
                <p14:modId xmlns:p14="http://schemas.microsoft.com/office/powerpoint/2010/main" val="1958591862"/>
              </p:ext>
            </p:extLst>
          </p:nvPr>
        </p:nvGraphicFramePr>
        <p:xfrm>
          <a:off x="814387" y="2486938"/>
          <a:ext cx="4638675" cy="3212477"/>
        </p:xfrm>
        <a:graphic>
          <a:graphicData uri="http://schemas.openxmlformats.org/drawingml/2006/table">
            <a:tbl>
              <a:tblPr>
                <a:tableStyleId>{9D7B26C5-4107-4FEC-AEDC-1716B250A1EF}</a:tableStyleId>
              </a:tblPr>
              <a:tblGrid>
                <a:gridCol w="1994630">
                  <a:extLst>
                    <a:ext uri="{9D8B030D-6E8A-4147-A177-3AD203B41FA5}">
                      <a16:colId xmlns:a16="http://schemas.microsoft.com/office/drawing/2014/main" val="3215495827"/>
                    </a:ext>
                  </a:extLst>
                </a:gridCol>
                <a:gridCol w="1437989">
                  <a:extLst>
                    <a:ext uri="{9D8B030D-6E8A-4147-A177-3AD203B41FA5}">
                      <a16:colId xmlns:a16="http://schemas.microsoft.com/office/drawing/2014/main" val="254574877"/>
                    </a:ext>
                  </a:extLst>
                </a:gridCol>
                <a:gridCol w="1206056">
                  <a:extLst>
                    <a:ext uri="{9D8B030D-6E8A-4147-A177-3AD203B41FA5}">
                      <a16:colId xmlns:a16="http://schemas.microsoft.com/office/drawing/2014/main" val="375000694"/>
                    </a:ext>
                  </a:extLst>
                </a:gridCol>
              </a:tblGrid>
              <a:tr h="505173">
                <a:tc rowSpan="2">
                  <a:txBody>
                    <a:bodyPr/>
                    <a:lstStyle/>
                    <a:p>
                      <a:pPr algn="ctr" fontAlgn="b"/>
                      <a:r>
                        <a:rPr lang="en-US" sz="2800" b="1" u="none" strike="noStrike" dirty="0">
                          <a:effectLst/>
                        </a:rPr>
                        <a:t>Income</a:t>
                      </a:r>
                      <a:endParaRPr lang="en-US" sz="2800" b="1" i="0" u="none" strike="noStrike" dirty="0">
                        <a:solidFill>
                          <a:srgbClr val="000000"/>
                        </a:solidFill>
                        <a:effectLst/>
                        <a:latin typeface="Aptos Narrow" panose="020B0004020202020204" pitchFamily="34" charset="0"/>
                      </a:endParaRPr>
                    </a:p>
                  </a:txBody>
                  <a:tcPr marL="9525" marR="9525" marT="9525" marB="0" anchor="ctr"/>
                </a:tc>
                <a:tc gridSpan="2">
                  <a:txBody>
                    <a:bodyPr/>
                    <a:lstStyle/>
                    <a:p>
                      <a:pPr algn="ctr" fontAlgn="b"/>
                      <a:r>
                        <a:rPr lang="en-US" sz="2800" b="1" u="none" strike="noStrike" dirty="0">
                          <a:effectLst/>
                        </a:rPr>
                        <a:t>Rainwater tank</a:t>
                      </a:r>
                      <a:endParaRPr lang="en-US" sz="2800" b="1" i="0" u="none" strike="noStrike" dirty="0">
                        <a:solidFill>
                          <a:srgbClr val="000000"/>
                        </a:solidFill>
                        <a:effectLst/>
                        <a:latin typeface="Aptos Narrow" panose="020B0004020202020204" pitchFamily="34" charset="0"/>
                      </a:endParaRPr>
                    </a:p>
                  </a:txBody>
                  <a:tcPr marL="9525" marR="9525" marT="9525" marB="0" anchor="b"/>
                </a:tc>
                <a:tc hMerge="1">
                  <a:txBody>
                    <a:bodyPr/>
                    <a:lstStyle/>
                    <a:p>
                      <a:endParaRPr lang="en-001"/>
                    </a:p>
                  </a:txBody>
                  <a:tcPr/>
                </a:tc>
                <a:extLst>
                  <a:ext uri="{0D108BD9-81ED-4DB2-BD59-A6C34878D82A}">
                    <a16:rowId xmlns:a16="http://schemas.microsoft.com/office/drawing/2014/main" val="29206232"/>
                  </a:ext>
                </a:extLst>
              </a:tr>
              <a:tr h="572254">
                <a:tc vMerge="1">
                  <a:txBody>
                    <a:bodyPr/>
                    <a:lstStyle/>
                    <a:p>
                      <a:endParaRPr dirty="0"/>
                    </a:p>
                  </a:txBody>
                  <a:tcPr marL="9525" marR="9525" marT="9525" marB="0" anchor="b"/>
                </a:tc>
                <a:tc>
                  <a:txBody>
                    <a:bodyPr/>
                    <a:lstStyle/>
                    <a:p>
                      <a:pPr algn="ctr" fontAlgn="b"/>
                      <a:r>
                        <a:rPr lang="en-US" sz="2800" u="none" strike="noStrike" dirty="0">
                          <a:effectLst/>
                        </a:rPr>
                        <a:t>no</a:t>
                      </a:r>
                      <a:endParaRPr lang="en-US"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800" u="none" strike="noStrike" dirty="0">
                          <a:effectLst/>
                        </a:rPr>
                        <a:t>yes</a:t>
                      </a:r>
                      <a:endParaRPr lang="en-US"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81123588"/>
                  </a:ext>
                </a:extLst>
              </a:tr>
              <a:tr h="619531">
                <a:tc>
                  <a:txBody>
                    <a:bodyPr/>
                    <a:lstStyle/>
                    <a:p>
                      <a:pPr algn="l" fontAlgn="b"/>
                      <a:r>
                        <a:rPr lang="en-US" sz="2800" u="none" strike="noStrike" dirty="0">
                          <a:effectLst/>
                        </a:rPr>
                        <a:t>precarious</a:t>
                      </a:r>
                      <a:endParaRPr lang="en-US"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137</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US" sz="2800" u="none" strike="noStrike" dirty="0">
                          <a:solidFill>
                            <a:schemeClr val="bg1"/>
                          </a:solidFill>
                          <a:effectLst/>
                        </a:rPr>
                        <a:t>0</a:t>
                      </a:r>
                      <a:r>
                        <a:rPr lang="en-001" sz="2800" u="none" strike="noStrike" dirty="0">
                          <a:effectLst/>
                        </a:rPr>
                        <a:t>52</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81799551"/>
                  </a:ext>
                </a:extLst>
              </a:tr>
              <a:tr h="505173">
                <a:tc>
                  <a:txBody>
                    <a:bodyPr/>
                    <a:lstStyle/>
                    <a:p>
                      <a:pPr algn="l" fontAlgn="b"/>
                      <a:r>
                        <a:rPr lang="en-US" sz="2800" u="none" strike="noStrike">
                          <a:effectLst/>
                        </a:rPr>
                        <a:t>modest</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426</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323</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8798084"/>
                  </a:ext>
                </a:extLst>
              </a:tr>
              <a:tr h="505173">
                <a:tc>
                  <a:txBody>
                    <a:bodyPr/>
                    <a:lstStyle/>
                    <a:p>
                      <a:pPr algn="l" fontAlgn="b"/>
                      <a:r>
                        <a:rPr lang="en-US" sz="2800" u="none" strike="noStrike">
                          <a:effectLst/>
                        </a:rPr>
                        <a:t>average</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245</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214</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03341359"/>
                  </a:ext>
                </a:extLst>
              </a:tr>
              <a:tr h="505173">
                <a:tc>
                  <a:txBody>
                    <a:bodyPr/>
                    <a:lstStyle/>
                    <a:p>
                      <a:pPr algn="l" fontAlgn="b"/>
                      <a:r>
                        <a:rPr lang="en-US" sz="2800" u="none" strike="noStrike">
                          <a:effectLst/>
                        </a:rPr>
                        <a:t>higher</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143</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126</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42748973"/>
                  </a:ext>
                </a:extLst>
              </a:tr>
            </a:tbl>
          </a:graphicData>
        </a:graphic>
      </p:graphicFrame>
    </p:spTree>
    <p:extLst>
      <p:ext uri="{BB962C8B-B14F-4D97-AF65-F5344CB8AC3E}">
        <p14:creationId xmlns:p14="http://schemas.microsoft.com/office/powerpoint/2010/main" val="83139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err="1"/>
              <a:t>Biến</a:t>
            </a:r>
            <a:r>
              <a:rPr lang="en-US" dirty="0"/>
              <a:t> </a:t>
            </a:r>
            <a:r>
              <a:rPr lang="en-US" dirty="0" err="1"/>
              <a:t>thiên</a:t>
            </a:r>
            <a:r>
              <a:rPr lang="en-US" dirty="0"/>
              <a:t> </a:t>
            </a:r>
            <a:r>
              <a:rPr lang="en-US" dirty="0" err="1"/>
              <a:t>theo</a:t>
            </a:r>
            <a:r>
              <a:rPr lang="en-US" dirty="0"/>
              <a:t> </a:t>
            </a:r>
            <a:r>
              <a:rPr lang="en-US" dirty="0" err="1"/>
              <a:t>thời</a:t>
            </a:r>
            <a:r>
              <a:rPr lang="en-US" dirty="0"/>
              <a:t> </a:t>
            </a:r>
            <a:r>
              <a:rPr lang="en-US" dirty="0" err="1"/>
              <a:t>gian</a:t>
            </a:r>
            <a:endParaRPr lang="en-US" dirty="0"/>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66</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655194"/>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err="1">
                <a:solidFill>
                  <a:schemeClr val="accent1">
                    <a:lumMod val="75000"/>
                  </a:schemeClr>
                </a:solidFill>
              </a:rPr>
              <a:t>Đồ</a:t>
            </a:r>
            <a:r>
              <a:rPr lang="en-US" b="1" dirty="0">
                <a:solidFill>
                  <a:schemeClr val="accent1">
                    <a:lumMod val="75000"/>
                  </a:schemeClr>
                </a:solidFill>
              </a:rPr>
              <a:t> </a:t>
            </a:r>
            <a:r>
              <a:rPr lang="en-US" b="1" dirty="0" err="1">
                <a:solidFill>
                  <a:schemeClr val="accent1">
                    <a:lumMod val="75000"/>
                  </a:schemeClr>
                </a:solidFill>
              </a:rPr>
              <a:t>thị</a:t>
            </a:r>
            <a:r>
              <a:rPr lang="en-US" b="1" dirty="0">
                <a:solidFill>
                  <a:schemeClr val="accent1">
                    <a:lumMod val="75000"/>
                  </a:schemeClr>
                </a:solidFill>
              </a:rPr>
              <a:t> </a:t>
            </a:r>
            <a:r>
              <a:rPr lang="en-US" b="1" dirty="0" err="1">
                <a:solidFill>
                  <a:schemeClr val="accent1">
                    <a:lumMod val="75000"/>
                  </a:schemeClr>
                </a:solidFill>
              </a:rPr>
              <a:t>đường</a:t>
            </a:r>
            <a:r>
              <a:rPr lang="en-US" b="1" dirty="0">
                <a:solidFill>
                  <a:schemeClr val="accent1">
                    <a:lumMod val="75000"/>
                  </a:schemeClr>
                </a:solidFill>
              </a:rPr>
              <a:t> – line charts</a:t>
            </a:r>
          </a:p>
        </p:txBody>
      </p:sp>
      <p:sp>
        <p:nvSpPr>
          <p:cNvPr id="7" name="Oval 6">
            <a:extLst>
              <a:ext uri="{FF2B5EF4-FFF2-40B4-BE49-F238E27FC236}">
                <a16:creationId xmlns:a16="http://schemas.microsoft.com/office/drawing/2014/main" id="{926328FD-FE7C-C867-1EA3-F497715F1C11}"/>
              </a:ext>
            </a:extLst>
          </p:cNvPr>
          <p:cNvSpPr/>
          <p:nvPr/>
        </p:nvSpPr>
        <p:spPr>
          <a:xfrm>
            <a:off x="6095999" y="4868950"/>
            <a:ext cx="1063321" cy="36512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11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dirty="0" err="1"/>
              <a:t>Tương</a:t>
            </a:r>
            <a:r>
              <a:rPr lang="en-US" dirty="0"/>
              <a:t> </a:t>
            </a:r>
            <a:r>
              <a:rPr lang="en-US" dirty="0" err="1"/>
              <a:t>quan</a:t>
            </a:r>
            <a:r>
              <a:rPr lang="en-US" dirty="0"/>
              <a:t> </a:t>
            </a:r>
            <a:r>
              <a:rPr lang="en-US" dirty="0" err="1"/>
              <a:t>giữa</a:t>
            </a:r>
            <a:r>
              <a:rPr lang="en-US" dirty="0"/>
              <a:t> </a:t>
            </a:r>
            <a:r>
              <a:rPr lang="en-US" dirty="0" err="1"/>
              <a:t>hai</a:t>
            </a:r>
            <a:r>
              <a:rPr lang="en-US" dirty="0"/>
              <a:t> </a:t>
            </a:r>
            <a:r>
              <a:rPr lang="en-US" dirty="0" err="1"/>
              <a:t>biến</a:t>
            </a:r>
            <a:endParaRPr lang="en-US" dirty="0"/>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67</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Tree>
    <p:extLst>
      <p:ext uri="{BB962C8B-B14F-4D97-AF65-F5344CB8AC3E}">
        <p14:creationId xmlns:p14="http://schemas.microsoft.com/office/powerpoint/2010/main" val="2568888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Tương</a:t>
            </a:r>
            <a:r>
              <a:rPr lang="en-US"/>
              <a:t> </a:t>
            </a:r>
            <a:r>
              <a:rPr lang="en-US" err="1"/>
              <a:t>quan</a:t>
            </a:r>
            <a:r>
              <a:rPr lang="en-US"/>
              <a:t> </a:t>
            </a:r>
            <a:r>
              <a:rPr lang="en-US" err="1"/>
              <a:t>và</a:t>
            </a:r>
            <a:r>
              <a:rPr lang="en-US"/>
              <a:t> </a:t>
            </a:r>
            <a:r>
              <a:rPr lang="en-US" err="1"/>
              <a:t>quan</a:t>
            </a:r>
            <a:r>
              <a:rPr lang="en-US"/>
              <a:t> </a:t>
            </a:r>
            <a:r>
              <a:rPr lang="en-US" err="1"/>
              <a:t>hệ</a:t>
            </a:r>
            <a:r>
              <a:rPr lang="en-US"/>
              <a:t>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68</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khẳng</a:t>
            </a:r>
            <a:r>
              <a:rPr lang="en-US"/>
              <a:t> </a:t>
            </a:r>
            <a:r>
              <a:rPr lang="en-US" err="1"/>
              <a:t>định</a:t>
            </a:r>
            <a:r>
              <a:rPr lang="en-US"/>
              <a:t> </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69</a:t>
            </a:fld>
            <a:endParaRPr lang="en-US"/>
          </a:p>
        </p:txBody>
      </p:sp>
    </p:spTree>
    <p:extLst>
      <p:ext uri="{BB962C8B-B14F-4D97-AF65-F5344CB8AC3E}">
        <p14:creationId xmlns:p14="http://schemas.microsoft.com/office/powerpoint/2010/main" val="18459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70</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Tree>
    <p:extLst>
      <p:ext uri="{BB962C8B-B14F-4D97-AF65-F5344CB8AC3E}">
        <p14:creationId xmlns:p14="http://schemas.microsoft.com/office/powerpoint/2010/main" val="718977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Kiểm</a:t>
            </a:r>
            <a:r>
              <a:rPr lang="en-US"/>
              <a:t> </a:t>
            </a:r>
            <a:r>
              <a:rPr lang="en-US" err="1"/>
              <a:t>định</a:t>
            </a:r>
            <a:r>
              <a:rPr lang="en-US"/>
              <a:t> </a:t>
            </a:r>
            <a:r>
              <a:rPr lang="en-US" err="1"/>
              <a:t>thống</a:t>
            </a:r>
            <a:r>
              <a:rPr lang="en-US"/>
              <a:t> </a:t>
            </a:r>
            <a:r>
              <a:rPr lang="en-US" err="1"/>
              <a:t>kê</a:t>
            </a:r>
            <a:r>
              <a:rPr lang="en-US"/>
              <a:t> (Hypothesis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71</a:t>
            </a:fld>
            <a:endParaRPr lang="en-US"/>
          </a:p>
        </p:txBody>
      </p:sp>
    </p:spTree>
    <p:extLst>
      <p:ext uri="{BB962C8B-B14F-4D97-AF65-F5344CB8AC3E}">
        <p14:creationId xmlns:p14="http://schemas.microsoft.com/office/powerpoint/2010/main" val="15853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dirty="0" err="1"/>
              <a:t>Quá</a:t>
            </a:r>
            <a:r>
              <a:rPr lang="en-US" dirty="0"/>
              <a:t> </a:t>
            </a:r>
            <a:r>
              <a:rPr lang="en-US" dirty="0" err="1"/>
              <a:t>trình</a:t>
            </a:r>
            <a:r>
              <a:rPr lang="en-US" dirty="0"/>
              <a:t> </a:t>
            </a:r>
            <a:r>
              <a:rPr lang="en-US" dirty="0" err="1"/>
              <a:t>đô</a:t>
            </a:r>
            <a:r>
              <a:rPr lang="en-US" dirty="0"/>
              <a:t> </a:t>
            </a:r>
            <a:r>
              <a:rPr lang="en-US" dirty="0" err="1"/>
              <a:t>thị</a:t>
            </a:r>
            <a:r>
              <a:rPr lang="en-US" dirty="0"/>
              <a:t> </a:t>
            </a:r>
            <a:r>
              <a:rPr lang="en-US" dirty="0" err="1"/>
              <a:t>hóa</a:t>
            </a:r>
            <a:r>
              <a:rPr lang="en-US" dirty="0"/>
              <a:t> </a:t>
            </a:r>
            <a:r>
              <a:rPr lang="en-US" dirty="0" err="1"/>
              <a:t>làm</a:t>
            </a:r>
            <a:r>
              <a:rPr lang="en-US" dirty="0"/>
              <a:t> tang </a:t>
            </a:r>
            <a:r>
              <a:rPr lang="en-US" dirty="0" err="1"/>
              <a:t>đáng</a:t>
            </a:r>
            <a:r>
              <a:rPr lang="en-US" dirty="0"/>
              <a:t> </a:t>
            </a:r>
            <a:r>
              <a:rPr lang="en-US" dirty="0" err="1"/>
              <a:t>kể</a:t>
            </a:r>
            <a:r>
              <a:rPr lang="en-US" dirty="0"/>
              <a:t> </a:t>
            </a:r>
            <a:r>
              <a:rPr lang="en-US" dirty="0" err="1"/>
              <a:t>nhiệt</a:t>
            </a:r>
            <a:r>
              <a:rPr lang="en-US" dirty="0"/>
              <a:t> </a:t>
            </a:r>
            <a:r>
              <a:rPr lang="en-US" dirty="0" err="1"/>
              <a:t>độ</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mô</a:t>
            </a:r>
            <a:r>
              <a:rPr lang="en-US" dirty="0"/>
              <a:t> </a:t>
            </a:r>
            <a:r>
              <a:rPr lang="en-US" dirty="0" err="1"/>
              <a:t>hình</a:t>
            </a:r>
            <a:r>
              <a:rPr lang="en-US" dirty="0"/>
              <a:t> </a:t>
            </a:r>
            <a:r>
              <a:rPr lang="en-US" dirty="0" err="1"/>
              <a:t>lượng</a:t>
            </a:r>
            <a:r>
              <a:rPr lang="en-US" dirty="0"/>
              <a:t> </a:t>
            </a:r>
            <a:r>
              <a:rPr lang="en-US" dirty="0" err="1"/>
              <a:t>mưa</a:t>
            </a:r>
            <a:endParaRPr lang="en-US" dirty="0"/>
          </a:p>
          <a:p>
            <a:endParaRPr lang="en-US" dirty="0"/>
          </a:p>
          <a:p>
            <a:r>
              <a:rPr lang="en-US" dirty="0" err="1"/>
              <a:t>Rừng</a:t>
            </a:r>
            <a:r>
              <a:rPr lang="en-US" dirty="0"/>
              <a:t> </a:t>
            </a:r>
            <a:r>
              <a:rPr lang="en-US" dirty="0" err="1"/>
              <a:t>ngập</a:t>
            </a:r>
            <a:r>
              <a:rPr lang="en-US" dirty="0"/>
              <a:t> </a:t>
            </a:r>
            <a:r>
              <a:rPr lang="en-US" dirty="0" err="1"/>
              <a:t>mặn</a:t>
            </a:r>
            <a:r>
              <a:rPr lang="en-US" dirty="0"/>
              <a:t> </a:t>
            </a:r>
            <a:r>
              <a:rPr lang="en-US" dirty="0" err="1"/>
              <a:t>ven</a:t>
            </a:r>
            <a:r>
              <a:rPr lang="en-US" dirty="0"/>
              <a:t> </a:t>
            </a:r>
            <a:r>
              <a:rPr lang="en-US" dirty="0" err="1"/>
              <a:t>biển</a:t>
            </a:r>
            <a:r>
              <a:rPr lang="en-US" dirty="0"/>
              <a:t> </a:t>
            </a:r>
            <a:r>
              <a:rPr lang="en-US" dirty="0" err="1"/>
              <a:t>giữ</a:t>
            </a:r>
            <a:r>
              <a:rPr lang="en-US" dirty="0"/>
              <a:t> </a:t>
            </a:r>
            <a:r>
              <a:rPr lang="en-US" dirty="0" err="1"/>
              <a:t>cacbon</a:t>
            </a:r>
            <a:r>
              <a:rPr lang="en-US" dirty="0"/>
              <a:t> </a:t>
            </a:r>
            <a:r>
              <a:rPr lang="en-US" dirty="0" err="1"/>
              <a:t>nhiều</a:t>
            </a:r>
            <a:r>
              <a:rPr lang="en-US" dirty="0"/>
              <a:t> </a:t>
            </a:r>
            <a:r>
              <a:rPr lang="en-US" dirty="0" err="1"/>
              <a:t>hơn</a:t>
            </a:r>
            <a:r>
              <a:rPr lang="en-US" dirty="0"/>
              <a:t> </a:t>
            </a:r>
            <a:r>
              <a:rPr lang="en-US" dirty="0" err="1"/>
              <a:t>rừng</a:t>
            </a:r>
            <a:r>
              <a:rPr lang="en-US" dirty="0"/>
              <a:t> </a:t>
            </a:r>
            <a:r>
              <a:rPr lang="en-US" dirty="0" err="1"/>
              <a:t>trong</a:t>
            </a:r>
            <a:r>
              <a:rPr lang="en-US" dirty="0"/>
              <a:t> </a:t>
            </a:r>
            <a:r>
              <a:rPr lang="en-US" dirty="0" err="1"/>
              <a:t>đất</a:t>
            </a:r>
            <a:r>
              <a:rPr lang="en-US" dirty="0"/>
              <a:t> </a:t>
            </a:r>
            <a:r>
              <a:rPr lang="en-US" dirty="0" err="1"/>
              <a:t>liền</a:t>
            </a:r>
            <a:r>
              <a:rPr lang="en-US" dirty="0"/>
              <a:t> </a:t>
            </a:r>
            <a:r>
              <a:rPr lang="en-US" dirty="0" err="1"/>
              <a:t>và</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việc</a:t>
            </a:r>
            <a:r>
              <a:rPr lang="en-US" dirty="0"/>
              <a:t> </a:t>
            </a:r>
            <a:r>
              <a:rPr lang="en-US" dirty="0" err="1"/>
              <a:t>giảm</a:t>
            </a:r>
            <a:r>
              <a:rPr lang="en-US" dirty="0"/>
              <a:t> </a:t>
            </a:r>
            <a:r>
              <a:rPr lang="en-US" dirty="0" err="1"/>
              <a:t>nhẹ</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a:p>
            <a:r>
              <a:rPr lang="en-US" dirty="0" err="1"/>
              <a:t>Các</a:t>
            </a:r>
            <a:r>
              <a:rPr lang="en-US" dirty="0"/>
              <a:t> </a:t>
            </a:r>
            <a:r>
              <a:rPr lang="en-US" dirty="0" err="1"/>
              <a:t>cộng</a:t>
            </a:r>
            <a:r>
              <a:rPr lang="en-US" dirty="0"/>
              <a:t> </a:t>
            </a:r>
            <a:r>
              <a:rPr lang="en-US" dirty="0" err="1"/>
              <a:t>đồng</a:t>
            </a:r>
            <a:r>
              <a:rPr lang="en-US" dirty="0"/>
              <a:t> </a:t>
            </a:r>
            <a:r>
              <a:rPr lang="en-US" dirty="0" err="1"/>
              <a:t>tích</a:t>
            </a:r>
            <a:r>
              <a:rPr lang="en-US" dirty="0"/>
              <a:t> </a:t>
            </a:r>
            <a:r>
              <a:rPr lang="en-US" dirty="0" err="1"/>
              <a:t>cực</a:t>
            </a:r>
            <a:r>
              <a:rPr lang="en-US" dirty="0"/>
              <a:t> </a:t>
            </a:r>
            <a:r>
              <a:rPr lang="en-US" dirty="0" err="1"/>
              <a:t>trong</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chiến</a:t>
            </a:r>
            <a:r>
              <a:rPr lang="en-US" dirty="0"/>
              <a:t> </a:t>
            </a:r>
            <a:r>
              <a:rPr lang="en-US" dirty="0" err="1"/>
              <a:t>lược</a:t>
            </a:r>
            <a:r>
              <a:rPr lang="en-US" dirty="0"/>
              <a:t> </a:t>
            </a:r>
            <a:r>
              <a:rPr lang="en-US" dirty="0" err="1"/>
              <a:t>phục</a:t>
            </a:r>
            <a:r>
              <a:rPr lang="en-US" dirty="0"/>
              <a:t> </a:t>
            </a:r>
            <a:r>
              <a:rPr lang="en-US" dirty="0" err="1"/>
              <a:t>hồi</a:t>
            </a:r>
            <a:r>
              <a:rPr lang="en-US" dirty="0"/>
              <a:t> </a:t>
            </a:r>
            <a:r>
              <a:rPr lang="en-US" dirty="0" err="1"/>
              <a:t>và</a:t>
            </a:r>
            <a:r>
              <a:rPr lang="en-US" dirty="0"/>
              <a:t> </a:t>
            </a:r>
            <a:r>
              <a:rPr lang="en-US" dirty="0" err="1"/>
              <a:t>thích</a:t>
            </a:r>
            <a:r>
              <a:rPr lang="en-US" dirty="0"/>
              <a:t> </a:t>
            </a:r>
            <a:r>
              <a:rPr lang="en-US" dirty="0" err="1"/>
              <a:t>ứng</a:t>
            </a:r>
            <a:r>
              <a:rPr lang="en-US" dirty="0"/>
              <a:t> </a:t>
            </a:r>
            <a:r>
              <a:rPr lang="en-US" dirty="0" err="1"/>
              <a:t>sẽ</a:t>
            </a:r>
            <a:r>
              <a:rPr lang="en-US" dirty="0"/>
              <a:t> </a:t>
            </a:r>
            <a:r>
              <a:rPr lang="en-US" dirty="0" err="1"/>
              <a:t>trải</a:t>
            </a:r>
            <a:r>
              <a:rPr lang="en-US" dirty="0"/>
              <a:t> qua </a:t>
            </a:r>
            <a:r>
              <a:rPr lang="en-US" dirty="0" err="1"/>
              <a:t>ít</a:t>
            </a:r>
            <a:r>
              <a:rPr lang="en-US" dirty="0"/>
              <a:t> </a:t>
            </a:r>
            <a:r>
              <a:rPr lang="en-US" dirty="0" err="1"/>
              <a:t>tác</a:t>
            </a:r>
            <a:r>
              <a:rPr lang="en-US" dirty="0"/>
              <a:t> </a:t>
            </a:r>
            <a:r>
              <a:rPr lang="en-US" dirty="0" err="1"/>
              <a:t>động</a:t>
            </a:r>
            <a:r>
              <a:rPr lang="en-US" dirty="0"/>
              <a:t> </a:t>
            </a:r>
            <a:r>
              <a:rPr lang="en-US" dirty="0" err="1"/>
              <a:t>tiêu</a:t>
            </a:r>
            <a:r>
              <a:rPr lang="en-US" dirty="0"/>
              <a:t> </a:t>
            </a:r>
            <a:r>
              <a:rPr lang="en-US" dirty="0" err="1"/>
              <a:t>cực</a:t>
            </a:r>
            <a:r>
              <a:rPr lang="en-US" dirty="0"/>
              <a:t> </a:t>
            </a:r>
            <a:r>
              <a:rPr lang="en-US" dirty="0" err="1"/>
              <a:t>hơn</a:t>
            </a:r>
            <a:r>
              <a:rPr lang="en-US" dirty="0"/>
              <a:t> </a:t>
            </a:r>
            <a:r>
              <a:rPr lang="en-US" dirty="0" err="1"/>
              <a:t>từ</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72</a:t>
            </a:fld>
            <a:endParaRPr lang="en-US"/>
          </a:p>
        </p:txBody>
      </p:sp>
    </p:spTree>
    <p:extLst>
      <p:ext uri="{BB962C8B-B14F-4D97-AF65-F5344CB8AC3E}">
        <p14:creationId xmlns:p14="http://schemas.microsoft.com/office/powerpoint/2010/main" val="2243832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dirty="0" err="1"/>
              <a:t>Trị</a:t>
            </a:r>
            <a:r>
              <a:rPr lang="en-US" dirty="0"/>
              <a:t> </a:t>
            </a:r>
            <a:r>
              <a:rPr lang="en-US" dirty="0" err="1"/>
              <a:t>số</a:t>
            </a:r>
            <a:r>
              <a:rPr lang="en-US" dirty="0"/>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dirty="0" err="1"/>
              <a:t>Xác</a:t>
            </a:r>
            <a:r>
              <a:rPr lang="en-US" dirty="0"/>
              <a:t> </a:t>
            </a:r>
            <a:r>
              <a:rPr lang="en-US" dirty="0" err="1"/>
              <a:t>suất</a:t>
            </a:r>
            <a:r>
              <a:rPr lang="en-US" dirty="0"/>
              <a:t> </a:t>
            </a:r>
            <a:r>
              <a:rPr lang="en-US" dirty="0" err="1"/>
              <a:t>để</a:t>
            </a:r>
            <a:r>
              <a:rPr lang="en-US" dirty="0"/>
              <a:t> </a:t>
            </a:r>
            <a:r>
              <a:rPr lang="en-US" dirty="0" err="1"/>
              <a:t>thu</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tương</a:t>
            </a:r>
            <a:r>
              <a:rPr lang="en-US" dirty="0"/>
              <a:t> </a:t>
            </a:r>
            <a:r>
              <a:rPr lang="en-US" dirty="0" err="1"/>
              <a:t>tự</a:t>
            </a:r>
            <a:r>
              <a:rPr lang="en-US" dirty="0"/>
              <a:t> </a:t>
            </a:r>
            <a:r>
              <a:rPr lang="en-US" dirty="0" err="1"/>
              <a:t>hoặc</a:t>
            </a:r>
            <a:r>
              <a:rPr lang="en-US" dirty="0"/>
              <a:t> </a:t>
            </a:r>
            <a:r>
              <a:rPr lang="en-US" dirty="0" err="1"/>
              <a:t>cực</a:t>
            </a:r>
            <a:r>
              <a:rPr lang="en-US" dirty="0"/>
              <a:t> </a:t>
            </a:r>
            <a:r>
              <a:rPr lang="en-US" dirty="0" err="1"/>
              <a:t>đoan</a:t>
            </a:r>
            <a:r>
              <a:rPr lang="en-US" dirty="0"/>
              <a:t> </a:t>
            </a:r>
            <a:r>
              <a:rPr lang="en-US" dirty="0" err="1"/>
              <a:t>hơn</a:t>
            </a:r>
            <a:r>
              <a:rPr lang="en-US" dirty="0"/>
              <a:t> </a:t>
            </a:r>
            <a:r>
              <a:rPr lang="en-US" dirty="0" err="1"/>
              <a:t>khi</a:t>
            </a:r>
            <a:r>
              <a:rPr lang="en-US" dirty="0"/>
              <a:t> </a:t>
            </a:r>
            <a:r>
              <a:rPr lang="en-US" dirty="0" err="1"/>
              <a:t>giả</a:t>
            </a:r>
            <a:r>
              <a:rPr lang="en-US" dirty="0"/>
              <a:t> </a:t>
            </a:r>
            <a:r>
              <a:rPr lang="en-US" dirty="0" err="1"/>
              <a:t>thiết</a:t>
            </a:r>
            <a:r>
              <a:rPr lang="en-US" dirty="0"/>
              <a:t> </a:t>
            </a:r>
            <a:r>
              <a:rPr lang="en-US" dirty="0" err="1"/>
              <a:t>rằng</a:t>
            </a:r>
            <a:r>
              <a:rPr lang="en-US" dirty="0"/>
              <a:t> </a:t>
            </a:r>
            <a:r>
              <a:rPr lang="en-US" dirty="0" err="1"/>
              <a:t>giả</a:t>
            </a:r>
            <a:r>
              <a:rPr lang="en-US" dirty="0"/>
              <a:t> </a:t>
            </a:r>
            <a:r>
              <a:rPr lang="en-US" dirty="0" err="1"/>
              <a:t>thuyết</a:t>
            </a:r>
            <a:r>
              <a:rPr lang="en-US" dirty="0"/>
              <a:t> </a:t>
            </a:r>
            <a:r>
              <a:rPr lang="en-US" dirty="0" err="1"/>
              <a:t>trống</a:t>
            </a:r>
            <a:r>
              <a:rPr lang="en-US" dirty="0"/>
              <a:t> </a:t>
            </a:r>
            <a:r>
              <a:rPr lang="en-US" dirty="0" err="1"/>
              <a:t>là</a:t>
            </a:r>
            <a:r>
              <a:rPr lang="en-US" dirty="0"/>
              <a:t> </a:t>
            </a:r>
            <a:r>
              <a:rPr lang="en-US" dirty="0" err="1"/>
              <a:t>đúng</a:t>
            </a:r>
            <a:endParaRPr lang="en-US" dirty="0"/>
          </a:p>
          <a:p>
            <a:r>
              <a:rPr lang="en-US" dirty="0" err="1"/>
              <a:t>Trị</a:t>
            </a:r>
            <a:r>
              <a:rPr lang="en-US" dirty="0"/>
              <a:t> </a:t>
            </a:r>
            <a:r>
              <a:rPr lang="en-US" dirty="0" err="1"/>
              <a:t>số</a:t>
            </a:r>
            <a:r>
              <a:rPr lang="en-US" dirty="0"/>
              <a:t> p &lt; 0.05: </a:t>
            </a:r>
            <a:r>
              <a:rPr lang="en-US" dirty="0" err="1"/>
              <a:t>có</a:t>
            </a:r>
            <a:r>
              <a:rPr lang="en-US" dirty="0"/>
              <a:t> 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endParaRPr lang="en-US" dirty="0"/>
          </a:p>
          <a:p>
            <a:endParaRPr lang="en-US" dirty="0"/>
          </a:p>
          <a:p>
            <a:endParaRPr lang="en-US" dirty="0"/>
          </a:p>
          <a:p>
            <a:endParaRPr lang="en-US" dirty="0"/>
          </a:p>
          <a:p>
            <a:endParaRPr lang="en-US" dirty="0"/>
          </a:p>
          <a:p>
            <a:endParaRPr lang="en-US" dirty="0"/>
          </a:p>
          <a:p>
            <a:endParaRPr lang="en-US" dirty="0"/>
          </a:p>
          <a:p>
            <a:r>
              <a:rPr lang="en-US" dirty="0"/>
              <a:t>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r>
              <a:rPr lang="en-US" dirty="0"/>
              <a:t> vs. ý </a:t>
            </a:r>
            <a:r>
              <a:rPr lang="en-US" dirty="0" err="1"/>
              <a:t>nghĩa</a:t>
            </a:r>
            <a:r>
              <a:rPr lang="en-US" dirty="0"/>
              <a:t> </a:t>
            </a:r>
            <a:r>
              <a:rPr lang="en-US" dirty="0" err="1"/>
              <a:t>thực</a:t>
            </a:r>
            <a:r>
              <a:rPr lang="en-US" dirty="0"/>
              <a:t> </a:t>
            </a:r>
            <a:r>
              <a:rPr lang="en-US" dirty="0" err="1"/>
              <a:t>tế</a:t>
            </a:r>
            <a:endParaRPr lang="en-US" dirty="0"/>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73</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dirty="0">
                              <a:solidFill>
                                <a:schemeClr val="tx1"/>
                              </a:solidFill>
                            </a:rPr>
                            <a:t> </a:t>
                          </a:r>
                          <a:r>
                            <a:rPr lang="en-US" dirty="0" err="1">
                              <a:solidFill>
                                <a:schemeClr val="tx1"/>
                              </a:solidFill>
                            </a:rPr>
                            <a:t>đúng</a:t>
                          </a:r>
                          <a:endParaRPr lang="en-US" dirty="0">
                            <a:solidFill>
                              <a:schemeClr val="tx1"/>
                            </a:solidFill>
                          </a:endParaRPr>
                        </a:p>
                      </a:txBody>
                      <a:tcPr anchor="ct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sai</a:t>
                          </a:r>
                        </a:p>
                      </a:txBody>
                      <a:tcPr anchor="ctr"/>
                    </a:tc>
                    <a:extLst>
                      <a:ext uri="{0D108BD9-81ED-4DB2-BD59-A6C34878D82A}">
                        <a16:rowId xmlns:a16="http://schemas.microsoft.com/office/drawing/2014/main" val="1363410483"/>
                      </a:ext>
                    </a:extLst>
                  </a:tr>
                  <a:tr h="843280">
                    <a:tc>
                      <a:txBody>
                        <a:bodyPr/>
                        <a:lstStyle/>
                        <a:p>
                          <a:pPr algn="ctr"/>
                          <a:r>
                            <a:rPr lang="en-US" b="1"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ym typeface="Wingdings" panose="05000000000000000000" pitchFamily="2" charset="2"/>
                            </a:rPr>
                            <a:t></a:t>
                          </a:r>
                          <a:endParaRPr lang="en-US" sz="3600" dirty="0"/>
                        </a:p>
                      </a:txBody>
                      <a:tcPr anchor="ctr"/>
                    </a:tc>
                    <a:extLst>
                      <a:ext uri="{0D108BD9-81ED-4DB2-BD59-A6C34878D82A}">
                        <a16:rowId xmlns:a16="http://schemas.microsoft.com/office/drawing/2014/main" val="207292724"/>
                      </a:ext>
                    </a:extLst>
                  </a:tr>
                  <a:tr h="843280">
                    <a:tc>
                      <a:txBody>
                        <a:bodyPr/>
                        <a:lstStyle/>
                        <a:p>
                          <a:pPr algn="ctr"/>
                          <a:r>
                            <a:rPr lang="en-US" b="1" err="1">
                              <a:solidFill>
                                <a:schemeClr val="tx1"/>
                              </a:solidFill>
                            </a:rPr>
                            <a:t>Không</a:t>
                          </a:r>
                          <a:r>
                            <a:rPr lang="en-US" b="1" baseline="0">
                              <a:solidFill>
                                <a:schemeClr val="tx1"/>
                              </a:solidFill>
                            </a:rPr>
                            <a:t> </a:t>
                          </a:r>
                          <a:r>
                            <a:rPr lang="en-US" b="1" baseline="0"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endParaRPr lang="en-US"/>
                        </a:p>
                      </a:txBody>
                      <a:tcPr anchor="ctr">
                        <a:blipFill>
                          <a:blip r:embed="rId2"/>
                          <a:stretch>
                            <a:fillRect l="-100450" t="-719" r="-101126" b="-212950"/>
                          </a:stretch>
                        </a:blipFill>
                      </a:tcPr>
                    </a:tc>
                    <a:tc>
                      <a:txBody>
                        <a:bodyPr/>
                        <a:lstStyle/>
                        <a:p>
                          <a:endParaRPr lang="en-US"/>
                        </a:p>
                      </a:txBody>
                      <a:tcPr anchor="ctr">
                        <a:blipFill>
                          <a:blip r:embed="rId2"/>
                          <a:stretch>
                            <a:fillRect l="-200000" t="-719" r="-899" b="-212950"/>
                          </a:stretch>
                        </a:blipFill>
                      </a:tcPr>
                    </a:tc>
                    <a:extLst>
                      <a:ext uri="{0D108BD9-81ED-4DB2-BD59-A6C34878D82A}">
                        <a16:rowId xmlns:a16="http://schemas.microsoft.com/office/drawing/2014/main" val="1363410483"/>
                      </a:ext>
                    </a:extLst>
                  </a:tr>
                  <a:tr h="843280">
                    <a:tc>
                      <a:txBody>
                        <a:bodyPr/>
                        <a:lstStyle/>
                        <a:p>
                          <a:endParaRPr lang="en-US"/>
                        </a:p>
                      </a:txBody>
                      <a:tcPr anchor="ctr">
                        <a:blipFill>
                          <a:blip r:embed="rId2"/>
                          <a:stretch>
                            <a:fillRect l="-225" t="-101449" r="-200674" b="-114493"/>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US"/>
                        </a:p>
                      </a:txBody>
                      <a:tcPr anchor="ctr">
                        <a:blipFill>
                          <a:blip r:embed="rId2"/>
                          <a:stretch>
                            <a:fillRect l="-225" t="-200000" r="-200674" b="-13669"/>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Fallback>
      </mc:AlternateContent>
    </p:spTree>
    <p:extLst>
      <p:ext uri="{BB962C8B-B14F-4D97-AF65-F5344CB8AC3E}">
        <p14:creationId xmlns:p14="http://schemas.microsoft.com/office/powerpoint/2010/main" val="3762325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dirty="0"/>
              <a:t>So </a:t>
            </a:r>
            <a:r>
              <a:rPr lang="en-US" dirty="0" err="1"/>
              <a:t>sánh</a:t>
            </a:r>
            <a:r>
              <a:rPr lang="en-US" dirty="0"/>
              <a:t> </a:t>
            </a:r>
            <a:r>
              <a:rPr lang="en-US" dirty="0" err="1"/>
              <a:t>lượng</a:t>
            </a:r>
            <a:r>
              <a:rPr lang="en-US" dirty="0"/>
              <a:t> </a:t>
            </a:r>
            <a:r>
              <a:rPr lang="en-US" dirty="0" err="1"/>
              <a:t>nước</a:t>
            </a:r>
            <a:r>
              <a:rPr lang="en-US" dirty="0"/>
              <a:t> </a:t>
            </a:r>
            <a:r>
              <a:rPr lang="en-US" dirty="0" err="1"/>
              <a:t>trung</a:t>
            </a:r>
            <a:r>
              <a:rPr lang="en-US" dirty="0"/>
              <a:t> </a:t>
            </a:r>
            <a:r>
              <a:rPr lang="en-US" dirty="0" err="1"/>
              <a:t>bình</a:t>
            </a:r>
            <a:r>
              <a:rPr lang="en-US" dirty="0"/>
              <a:t> </a:t>
            </a:r>
            <a:r>
              <a:rPr lang="en-US" dirty="0" err="1"/>
              <a:t>tiêu</a:t>
            </a:r>
            <a:r>
              <a:rPr lang="en-US" dirty="0"/>
              <a:t> </a:t>
            </a:r>
            <a:r>
              <a:rPr lang="en-US" dirty="0" err="1"/>
              <a:t>thụ</a:t>
            </a:r>
            <a:r>
              <a:rPr lang="en-US" dirty="0"/>
              <a:t> </a:t>
            </a:r>
            <a:r>
              <a:rPr lang="en-US" dirty="0" err="1"/>
              <a:t>giữa</a:t>
            </a:r>
            <a:r>
              <a:rPr lang="en-US" dirty="0"/>
              <a:t> </a:t>
            </a:r>
            <a:r>
              <a:rPr lang="en-US" dirty="0" err="1"/>
              <a:t>nhóm</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có</a:t>
            </a:r>
            <a:r>
              <a:rPr lang="en-US" dirty="0"/>
              <a:t> </a:t>
            </a:r>
            <a:r>
              <a:rPr lang="en-US" dirty="0" err="1"/>
              <a:t>bể</a:t>
            </a:r>
            <a:r>
              <a:rPr lang="en-US" dirty="0"/>
              <a:t> </a:t>
            </a:r>
            <a:r>
              <a:rPr lang="en-US" dirty="0" err="1"/>
              <a:t>chứa</a:t>
            </a:r>
            <a:r>
              <a:rPr lang="en-US" dirty="0"/>
              <a:t> </a:t>
            </a:r>
            <a:r>
              <a:rPr lang="en-US" dirty="0" err="1"/>
              <a:t>nước</a:t>
            </a:r>
            <a:r>
              <a:rPr lang="en-US" dirty="0"/>
              <a:t> </a:t>
            </a:r>
            <a:r>
              <a:rPr lang="en-US" dirty="0" err="1"/>
              <a:t>mưa</a:t>
            </a:r>
            <a:r>
              <a:rPr lang="en-US" dirty="0"/>
              <a:t> </a:t>
            </a:r>
            <a:r>
              <a:rPr lang="en-US" dirty="0" err="1"/>
              <a:t>và</a:t>
            </a:r>
            <a:r>
              <a:rPr lang="en-US" dirty="0"/>
              <a:t> </a:t>
            </a:r>
            <a:r>
              <a:rPr lang="en-US" dirty="0" err="1"/>
              <a:t>không</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74</a:t>
            </a:fld>
            <a:endParaRPr lang="en-US"/>
          </a:p>
        </p:txBody>
      </p:sp>
    </p:spTree>
    <p:extLst>
      <p:ext uri="{BB962C8B-B14F-4D97-AF65-F5344CB8AC3E}">
        <p14:creationId xmlns:p14="http://schemas.microsoft.com/office/powerpoint/2010/main" val="3139377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dirty="0"/>
              <a:t>So </a:t>
            </a:r>
            <a:r>
              <a:rPr lang="en-US" dirty="0" err="1"/>
              <a:t>sánh</a:t>
            </a:r>
            <a:r>
              <a:rPr lang="en-US" dirty="0"/>
              <a:t> </a:t>
            </a:r>
            <a:r>
              <a:rPr lang="en-US" dirty="0" err="1"/>
              <a:t>lượng</a:t>
            </a:r>
            <a:r>
              <a:rPr lang="en-US" dirty="0"/>
              <a:t> </a:t>
            </a:r>
            <a:r>
              <a:rPr lang="en-US" dirty="0" err="1"/>
              <a:t>nước</a:t>
            </a:r>
            <a:r>
              <a:rPr lang="en-US" dirty="0"/>
              <a:t> </a:t>
            </a:r>
            <a:r>
              <a:rPr lang="en-US" dirty="0" err="1"/>
              <a:t>trung</a:t>
            </a:r>
            <a:r>
              <a:rPr lang="en-US" dirty="0"/>
              <a:t> </a:t>
            </a:r>
            <a:r>
              <a:rPr lang="en-US" dirty="0" err="1"/>
              <a:t>bình</a:t>
            </a:r>
            <a:r>
              <a:rPr lang="en-US" dirty="0"/>
              <a:t> </a:t>
            </a:r>
            <a:r>
              <a:rPr lang="en-US" dirty="0" err="1"/>
              <a:t>tiêu</a:t>
            </a:r>
            <a:r>
              <a:rPr lang="en-US" dirty="0"/>
              <a:t> </a:t>
            </a:r>
            <a:r>
              <a:rPr lang="en-US" dirty="0" err="1"/>
              <a:t>thụ</a:t>
            </a:r>
            <a:r>
              <a:rPr lang="en-US" dirty="0"/>
              <a:t> </a:t>
            </a:r>
            <a:r>
              <a:rPr lang="en-US" dirty="0" err="1"/>
              <a:t>giữa</a:t>
            </a:r>
            <a:r>
              <a:rPr lang="en-US" dirty="0"/>
              <a:t> </a:t>
            </a:r>
            <a:r>
              <a:rPr lang="en-US" dirty="0" err="1"/>
              <a:t>nhóm</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có</a:t>
            </a:r>
            <a:r>
              <a:rPr lang="en-US" dirty="0"/>
              <a:t> </a:t>
            </a:r>
            <a:r>
              <a:rPr lang="en-US" dirty="0" err="1"/>
              <a:t>bể</a:t>
            </a:r>
            <a:r>
              <a:rPr lang="en-US" dirty="0"/>
              <a:t> </a:t>
            </a:r>
            <a:r>
              <a:rPr lang="en-US" dirty="0" err="1"/>
              <a:t>chứa</a:t>
            </a:r>
            <a:r>
              <a:rPr lang="en-US" dirty="0"/>
              <a:t> </a:t>
            </a:r>
            <a:r>
              <a:rPr lang="en-US" dirty="0" err="1"/>
              <a:t>nước</a:t>
            </a:r>
            <a:r>
              <a:rPr lang="en-US" dirty="0"/>
              <a:t> </a:t>
            </a:r>
            <a:r>
              <a:rPr lang="en-US" dirty="0" err="1"/>
              <a:t>mưa</a:t>
            </a:r>
            <a:r>
              <a:rPr lang="en-US" dirty="0"/>
              <a:t> </a:t>
            </a:r>
            <a:r>
              <a:rPr lang="en-US" dirty="0" err="1"/>
              <a:t>và</a:t>
            </a:r>
            <a:r>
              <a:rPr lang="en-US" dirty="0"/>
              <a:t> </a:t>
            </a:r>
            <a:r>
              <a:rPr lang="en-US" dirty="0" err="1"/>
              <a:t>không</a:t>
            </a:r>
            <a:r>
              <a:rPr lang="en-US" dirty="0"/>
              <a:t> </a:t>
            </a:r>
          </a:p>
          <a:p>
            <a:endParaRPr lang="en-US" dirty="0"/>
          </a:p>
          <a:p>
            <a:endParaRPr lang="en-US" dirty="0"/>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75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72521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dirty="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725211"/>
                <a:ext cx="6096000" cy="830997"/>
              </a:xfrm>
              <a:prstGeom prst="rect">
                <a:avLst/>
              </a:prstGeom>
              <a:blipFill>
                <a:blip r:embed="rId2"/>
                <a:stretch>
                  <a:fillRect b="-4412"/>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nvGraphicFramePr>
            <p:xfrm>
              <a:off x="1390650" y="3747628"/>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dirty="0">
                            <a:solidFill>
                              <a:schemeClr val="tx1"/>
                            </a:solidFill>
                            <a:latin typeface="+mn-lt"/>
                          </a:endParaRPr>
                        </a:p>
                      </a:txBody>
                      <a:tcPr anchor="ct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nvGraphicFramePr>
            <p:xfrm>
              <a:off x="1390650" y="3747628"/>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3"/>
                          <a:stretch>
                            <a:fillRect l="-196" t="-629" r="-200589" b="-101258"/>
                          </a:stretch>
                        </a:blipFill>
                      </a:tcPr>
                    </a:tc>
                    <a:tc>
                      <a:txBody>
                        <a:bodyPr/>
                        <a:lstStyle/>
                        <a:p>
                          <a:endParaRPr lang="en-001"/>
                        </a:p>
                      </a:txBody>
                      <a:tcPr anchor="ctr">
                        <a:blipFill>
                          <a:blip r:embed="rId3"/>
                          <a:stretch>
                            <a:fillRect l="-100394" t="-629" r="-100984" b="-101258"/>
                          </a:stretch>
                        </a:blipFill>
                      </a:tcP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E918CC0F-C6F3-E034-FD77-5A4592F2F04D}"/>
              </a:ext>
            </a:extLst>
          </p:cNvPr>
          <p:cNvSpPr txBox="1"/>
          <p:nvPr/>
        </p:nvSpPr>
        <p:spPr>
          <a:xfrm>
            <a:off x="2552700" y="2825291"/>
            <a:ext cx="2295525" cy="492443"/>
          </a:xfrm>
          <a:prstGeom prst="rect">
            <a:avLst/>
          </a:prstGeom>
          <a:noFill/>
        </p:spPr>
        <p:txBody>
          <a:bodyPr wrap="square" rtlCol="0">
            <a:spAutoFit/>
          </a:bodyPr>
          <a:lstStyle/>
          <a:p>
            <a:r>
              <a:rPr lang="en-US" sz="2600" dirty="0" err="1">
                <a:solidFill>
                  <a:srgbClr val="C00000"/>
                </a:solidFill>
              </a:rPr>
              <a:t>Kiểm</a:t>
            </a:r>
            <a:r>
              <a:rPr lang="en-US" sz="2600" dirty="0">
                <a:solidFill>
                  <a:srgbClr val="C00000"/>
                </a:solidFill>
              </a:rPr>
              <a:t> </a:t>
            </a:r>
            <a:r>
              <a:rPr lang="en-US" sz="2600" dirty="0" err="1">
                <a:solidFill>
                  <a:srgbClr val="C00000"/>
                </a:solidFill>
              </a:rPr>
              <a:t>định</a:t>
            </a:r>
            <a:r>
              <a:rPr lang="en-US" sz="2600" dirty="0">
                <a:solidFill>
                  <a:srgbClr val="C00000"/>
                </a:solidFill>
              </a:rPr>
              <a:t> t</a:t>
            </a:r>
            <a:endParaRPr lang="en-001" sz="2600" dirty="0">
              <a:solidFill>
                <a:srgbClr val="C00000"/>
              </a:solidFill>
            </a:endParaRPr>
          </a:p>
        </p:txBody>
      </p:sp>
    </p:spTree>
    <p:extLst>
      <p:ext uri="{BB962C8B-B14F-4D97-AF65-F5344CB8AC3E}">
        <p14:creationId xmlns:p14="http://schemas.microsoft.com/office/powerpoint/2010/main" val="2244371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normAutofit fontScale="90000"/>
          </a:bodyPr>
          <a:lstStyle/>
          <a:p>
            <a:r>
              <a:rPr lang="en-US" dirty="0" err="1"/>
              <a:t>Giới</a:t>
            </a:r>
            <a:r>
              <a:rPr lang="en-US" dirty="0"/>
              <a:t> </a:t>
            </a:r>
            <a:r>
              <a:rPr lang="en-US" dirty="0" err="1"/>
              <a:t>thiệu</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tích</a:t>
            </a:r>
            <a:r>
              <a:rPr lang="en-US" dirty="0"/>
              <a:t> </a:t>
            </a:r>
            <a:r>
              <a:rPr lang="en-US" dirty="0" err="1"/>
              <a:t>định</a:t>
            </a:r>
            <a:r>
              <a:rPr lang="en-US" dirty="0"/>
              <a:t> </a:t>
            </a:r>
            <a:r>
              <a:rPr lang="en-US" dirty="0" err="1"/>
              <a:t>lượng</a:t>
            </a:r>
            <a:endParaRPr lang="en-US" dirty="0"/>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76</a:t>
            </a:fld>
            <a:endParaRPr lang="en-US"/>
          </a:p>
        </p:txBody>
      </p:sp>
    </p:spTree>
    <p:extLst>
      <p:ext uri="{BB962C8B-B14F-4D97-AF65-F5344CB8AC3E}">
        <p14:creationId xmlns:p14="http://schemas.microsoft.com/office/powerpoint/2010/main" val="3073442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định</a:t>
            </a:r>
            <a:r>
              <a:rPr lang="en-US" dirty="0"/>
              <a:t> </a:t>
            </a:r>
            <a:r>
              <a:rPr lang="en-US" dirty="0" err="1"/>
              <a:t>lượng</a:t>
            </a:r>
            <a:endParaRPr lang="en-GB" dirty="0"/>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normAutofit fontScale="92500" lnSpcReduction="10000"/>
          </a:bodyPr>
          <a:lstStyle/>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(Simple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r>
              <a:rPr lang="en-US" dirty="0"/>
              <a:t> (Multiple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suy</a:t>
            </a:r>
            <a:r>
              <a:rPr lang="en-US" dirty="0"/>
              <a:t> </a:t>
            </a:r>
            <a:r>
              <a:rPr lang="en-US" dirty="0" err="1"/>
              <a:t>rộng</a:t>
            </a:r>
            <a:r>
              <a:rPr lang="en-US" dirty="0"/>
              <a:t> (Generalized linear regression)</a:t>
            </a:r>
          </a:p>
          <a:p>
            <a:pPr>
              <a:lnSpc>
                <a:spcPct val="100000"/>
              </a:lnSpc>
            </a:pPr>
            <a:r>
              <a:rPr lang="en-US" dirty="0" err="1"/>
              <a:t>Mô</a:t>
            </a:r>
            <a:r>
              <a:rPr lang="en-US" dirty="0"/>
              <a:t> </a:t>
            </a:r>
            <a:r>
              <a:rPr lang="en-US" dirty="0" err="1"/>
              <a:t>hình</a:t>
            </a:r>
            <a:r>
              <a:rPr lang="en-US" dirty="0"/>
              <a:t> </a:t>
            </a:r>
            <a:r>
              <a:rPr lang="en-US" dirty="0" err="1"/>
              <a:t>đa</a:t>
            </a:r>
            <a:r>
              <a:rPr lang="en-US" dirty="0"/>
              <a:t> </a:t>
            </a:r>
            <a:r>
              <a:rPr lang="en-US" dirty="0" err="1"/>
              <a:t>cấp</a:t>
            </a:r>
            <a:r>
              <a:rPr lang="en-US" dirty="0"/>
              <a:t>/</a:t>
            </a:r>
            <a:r>
              <a:rPr lang="en-US" dirty="0" err="1"/>
              <a:t>Mô</a:t>
            </a:r>
            <a:r>
              <a:rPr lang="en-US" dirty="0"/>
              <a:t> </a:t>
            </a:r>
            <a:r>
              <a:rPr lang="en-US" dirty="0" err="1"/>
              <a:t>hình</a:t>
            </a:r>
            <a:r>
              <a:rPr lang="en-US" dirty="0"/>
              <a:t> </a:t>
            </a:r>
            <a:r>
              <a:rPr lang="en-US" dirty="0" err="1"/>
              <a:t>ảnh</a:t>
            </a:r>
            <a:r>
              <a:rPr lang="en-US" dirty="0"/>
              <a:t> </a:t>
            </a:r>
            <a:r>
              <a:rPr lang="en-US" dirty="0" err="1"/>
              <a:t>hưởng</a:t>
            </a:r>
            <a:r>
              <a:rPr lang="en-US" dirty="0"/>
              <a:t> </a:t>
            </a:r>
            <a:r>
              <a:rPr lang="en-US" dirty="0" err="1"/>
              <a:t>hỗn</a:t>
            </a:r>
            <a:r>
              <a:rPr lang="en-US" dirty="0"/>
              <a:t> </a:t>
            </a:r>
            <a:r>
              <a:rPr lang="en-US" dirty="0" err="1"/>
              <a:t>hợp</a:t>
            </a:r>
            <a:r>
              <a:rPr lang="en-US" dirty="0"/>
              <a:t> (Multilevel model/Mixed effects model)</a:t>
            </a:r>
          </a:p>
          <a:p>
            <a:pPr>
              <a:lnSpc>
                <a:spcPct val="10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(Factor analysis)</a:t>
            </a:r>
          </a:p>
          <a:p>
            <a:pPr>
              <a:lnSpc>
                <a:spcPct val="100000"/>
              </a:lnSpc>
            </a:pPr>
            <a:r>
              <a:rPr lang="en-US" dirty="0" err="1"/>
              <a:t>Phân</a:t>
            </a:r>
            <a:r>
              <a:rPr lang="en-US" dirty="0"/>
              <a:t> </a:t>
            </a:r>
            <a:r>
              <a:rPr lang="en-US" dirty="0" err="1"/>
              <a:t>tích</a:t>
            </a:r>
            <a:r>
              <a:rPr lang="en-US" dirty="0"/>
              <a:t> </a:t>
            </a:r>
            <a:r>
              <a:rPr lang="en-US" dirty="0" err="1"/>
              <a:t>thành</a:t>
            </a:r>
            <a:r>
              <a:rPr lang="en-US" dirty="0"/>
              <a:t> </a:t>
            </a:r>
            <a:r>
              <a:rPr lang="en-US" dirty="0" err="1"/>
              <a:t>phần</a:t>
            </a:r>
            <a:r>
              <a:rPr lang="en-US" dirty="0"/>
              <a:t> </a:t>
            </a:r>
            <a:r>
              <a:rPr lang="en-US" dirty="0" err="1"/>
              <a:t>chính</a:t>
            </a:r>
            <a:r>
              <a:rPr lang="en-US" dirty="0"/>
              <a:t> (PCA - Principal component analysis)</a:t>
            </a:r>
          </a:p>
          <a:p>
            <a:pPr>
              <a:lnSpc>
                <a:spcPct val="100000"/>
              </a:lnSpc>
            </a:pPr>
            <a:r>
              <a:rPr lang="en-US" dirty="0" err="1"/>
              <a:t>Mô</a:t>
            </a:r>
            <a:r>
              <a:rPr lang="en-US" dirty="0"/>
              <a:t> </a:t>
            </a:r>
            <a:r>
              <a:rPr lang="en-US" dirty="0" err="1"/>
              <a:t>hình</a:t>
            </a:r>
            <a:r>
              <a:rPr lang="en-US" dirty="0"/>
              <a:t> </a:t>
            </a:r>
            <a:r>
              <a:rPr lang="en-US" dirty="0" err="1"/>
              <a:t>phương</a:t>
            </a:r>
            <a:r>
              <a:rPr lang="en-US" dirty="0"/>
              <a:t> </a:t>
            </a:r>
            <a:r>
              <a:rPr lang="en-US" dirty="0" err="1"/>
              <a:t>trình</a:t>
            </a:r>
            <a:r>
              <a:rPr lang="en-US" dirty="0"/>
              <a:t> </a:t>
            </a:r>
            <a:r>
              <a:rPr lang="en-US" dirty="0" err="1"/>
              <a:t>cấu</a:t>
            </a:r>
            <a:r>
              <a:rPr lang="en-US" dirty="0"/>
              <a:t> </a:t>
            </a:r>
            <a:r>
              <a:rPr lang="en-US" dirty="0" err="1"/>
              <a:t>trúc</a:t>
            </a:r>
            <a:r>
              <a:rPr lang="en-US" dirty="0"/>
              <a:t> (SEM – Structural equation model)</a:t>
            </a:r>
          </a:p>
          <a:p>
            <a:pPr>
              <a:lnSpc>
                <a:spcPct val="100000"/>
              </a:lnSpc>
            </a:pPr>
            <a:r>
              <a:rPr lang="en-US" dirty="0" err="1"/>
              <a:t>Thống</a:t>
            </a:r>
            <a:r>
              <a:rPr lang="en-US" dirty="0"/>
              <a:t> </a:t>
            </a:r>
            <a:r>
              <a:rPr lang="en-US" dirty="0" err="1"/>
              <a:t>kê</a:t>
            </a:r>
            <a:r>
              <a:rPr lang="en-US" dirty="0"/>
              <a:t> </a:t>
            </a:r>
            <a:r>
              <a:rPr lang="en-US" dirty="0" err="1"/>
              <a:t>không</a:t>
            </a:r>
            <a:r>
              <a:rPr lang="en-US" dirty="0"/>
              <a:t> </a:t>
            </a:r>
            <a:r>
              <a:rPr lang="en-US" dirty="0" err="1"/>
              <a:t>gian</a:t>
            </a:r>
            <a:r>
              <a:rPr lang="en-US" dirty="0"/>
              <a:t> (Spatial statistics)</a:t>
            </a:r>
          </a:p>
          <a:p>
            <a:pPr>
              <a:lnSpc>
                <a:spcPct val="100000"/>
              </a:lnSpc>
            </a:pPr>
            <a:r>
              <a:rPr lang="en-US" dirty="0"/>
              <a:t>…</a:t>
            </a:r>
          </a:p>
          <a:p>
            <a:endParaRPr lang="en-US" dirty="0"/>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77</a:t>
            </a:fld>
            <a:endParaRPr lang="en-US"/>
          </a:p>
        </p:txBody>
      </p:sp>
    </p:spTree>
    <p:extLst>
      <p:ext uri="{BB962C8B-B14F-4D97-AF65-F5344CB8AC3E}">
        <p14:creationId xmlns:p14="http://schemas.microsoft.com/office/powerpoint/2010/main" val="202344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104900"/>
                <a:ext cx="4052248" cy="4980016"/>
              </a:xfrm>
            </p:spPr>
            <p:txBody>
              <a:bodyPr>
                <a:normAutofit/>
              </a:bodyPr>
              <a:lstStyle/>
              <a:p>
                <a:pPr>
                  <a:lnSpc>
                    <a:spcPct val="110000"/>
                  </a:lnSpc>
                </a:pPr>
                <a:r>
                  <a:rPr lang="en-US" sz="2400" dirty="0" err="1"/>
                  <a:t>Nghiên</a:t>
                </a:r>
                <a:r>
                  <a:rPr lang="en-US" sz="2400" dirty="0"/>
                  <a:t> </a:t>
                </a:r>
                <a:r>
                  <a:rPr lang="en-US" sz="2400" dirty="0" err="1"/>
                  <a:t>cứu</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b="1" dirty="0" err="1"/>
                  <a:t>biến</a:t>
                </a:r>
                <a:r>
                  <a:rPr lang="en-US" sz="2400" b="1" dirty="0"/>
                  <a:t> </a:t>
                </a:r>
                <a:r>
                  <a:rPr lang="en-US" sz="2400" b="1" dirty="0" err="1"/>
                  <a:t>độc</a:t>
                </a:r>
                <a:r>
                  <a:rPr lang="en-US" sz="2400" b="1" dirty="0"/>
                  <a:t> </a:t>
                </a:r>
                <a:r>
                  <a:rPr lang="en-US" sz="2400" b="1" dirty="0" err="1"/>
                  <a:t>lập</a:t>
                </a:r>
                <a:r>
                  <a:rPr lang="en-US" sz="2400" b="1" dirty="0"/>
                  <a:t> X </a:t>
                </a:r>
                <a:r>
                  <a:rPr lang="en-US" sz="2400" dirty="0"/>
                  <a:t>(independent/ explanatory variable, predictor) </a:t>
                </a:r>
                <a:r>
                  <a:rPr lang="en-US" sz="2400" dirty="0" err="1"/>
                  <a:t>và</a:t>
                </a:r>
                <a:r>
                  <a:rPr lang="en-US" sz="2400" dirty="0"/>
                  <a:t> </a:t>
                </a:r>
                <a:r>
                  <a:rPr lang="en-US" sz="2400" b="1" dirty="0" err="1"/>
                  <a:t>biến</a:t>
                </a:r>
                <a:r>
                  <a:rPr lang="en-US" sz="2400" b="1" dirty="0"/>
                  <a:t> </a:t>
                </a:r>
                <a:r>
                  <a:rPr lang="en-US" sz="2400" b="1" dirty="0" err="1"/>
                  <a:t>phụ</a:t>
                </a:r>
                <a:r>
                  <a:rPr lang="en-US" sz="2400" b="1" dirty="0"/>
                  <a:t> </a:t>
                </a:r>
                <a:r>
                  <a:rPr lang="en-US" sz="2400" b="1" dirty="0" err="1"/>
                  <a:t>thuộc</a:t>
                </a:r>
                <a:r>
                  <a:rPr lang="en-US" sz="2400" b="1" dirty="0"/>
                  <a:t> Y </a:t>
                </a:r>
                <a:r>
                  <a:rPr lang="en-US" sz="2400" dirty="0"/>
                  <a:t>(dependent/out come variable)</a:t>
                </a:r>
              </a:p>
              <a:p>
                <a:pPr>
                  <a:lnSpc>
                    <a:spcPct val="110000"/>
                  </a:lnSpc>
                </a:pPr>
                <a:r>
                  <a:rPr lang="en-US" sz="2400" dirty="0" err="1"/>
                  <a:t>Dự</a:t>
                </a:r>
                <a:r>
                  <a:rPr lang="en-US" sz="2400" dirty="0"/>
                  <a:t> </a:t>
                </a:r>
                <a:r>
                  <a:rPr lang="en-US" sz="2400" dirty="0" err="1"/>
                  <a:t>đoán</a:t>
                </a:r>
                <a:r>
                  <a:rPr lang="en-US" sz="2400" dirty="0"/>
                  <a:t> </a:t>
                </a:r>
                <a:r>
                  <a:rPr lang="en-US" sz="2400" dirty="0" err="1"/>
                  <a:t>giá</a:t>
                </a:r>
                <a:r>
                  <a:rPr lang="en-US" sz="2400" dirty="0"/>
                  <a:t> </a:t>
                </a:r>
                <a:r>
                  <a:rPr lang="en-US" sz="2400" dirty="0" err="1"/>
                  <a:t>trị</a:t>
                </a:r>
                <a:r>
                  <a:rPr lang="en-US" sz="2400" dirty="0"/>
                  <a:t> </a:t>
                </a:r>
                <a:r>
                  <a:rPr lang="en-US" sz="2400" dirty="0" err="1"/>
                  <a:t>của</a:t>
                </a:r>
                <a:r>
                  <a:rPr lang="en-US" sz="2400" dirty="0"/>
                  <a:t> Y </a:t>
                </a:r>
                <a:r>
                  <a:rPr lang="en-US" sz="2400" dirty="0" err="1"/>
                  <a:t>dựa</a:t>
                </a:r>
                <a:r>
                  <a:rPr lang="en-US" sz="2400" dirty="0"/>
                  <a:t> </a:t>
                </a:r>
                <a:r>
                  <a:rPr lang="en-US" sz="2400" dirty="0" err="1"/>
                  <a:t>trên</a:t>
                </a:r>
                <a:r>
                  <a:rPr lang="en-US" sz="2400" dirty="0"/>
                  <a:t> </a:t>
                </a:r>
                <a:r>
                  <a:rPr lang="en-US" sz="2400" dirty="0" err="1"/>
                  <a:t>giá</a:t>
                </a:r>
                <a:r>
                  <a:rPr lang="en-US" sz="2400" dirty="0"/>
                  <a:t> </a:t>
                </a:r>
                <a:r>
                  <a:rPr lang="en-US" sz="2400" dirty="0" err="1"/>
                  <a:t>trị</a:t>
                </a:r>
                <a:r>
                  <a:rPr lang="en-US" sz="2400" dirty="0"/>
                  <a:t> </a:t>
                </a:r>
                <a:r>
                  <a:rPr lang="en-US" sz="2400" dirty="0" err="1"/>
                  <a:t>của</a:t>
                </a:r>
                <a:r>
                  <a:rPr lang="en-US" sz="2400" dirty="0"/>
                  <a:t> X </a:t>
                </a:r>
              </a:p>
              <a:p>
                <a:pPr>
                  <a:lnSpc>
                    <a:spcPct val="110000"/>
                  </a:lnSpc>
                </a:pPr>
                <a:r>
                  <a:rPr lang="en-US" sz="2400" dirty="0"/>
                  <a:t>Y </a:t>
                </a:r>
                <a:r>
                  <a:rPr lang="en-US" sz="2400" dirty="0" err="1"/>
                  <a:t>là</a:t>
                </a:r>
                <a:r>
                  <a:rPr lang="en-US" sz="2400" dirty="0"/>
                  <a:t> </a:t>
                </a:r>
                <a:r>
                  <a:rPr lang="en-US" sz="2400" b="1" dirty="0" err="1"/>
                  <a:t>biến</a:t>
                </a:r>
                <a:r>
                  <a:rPr lang="en-US" sz="2400" b="1" dirty="0"/>
                  <a:t> </a:t>
                </a:r>
                <a:r>
                  <a:rPr lang="en-US" sz="2400" b="1" dirty="0" err="1"/>
                  <a:t>liên</a:t>
                </a:r>
                <a:r>
                  <a:rPr lang="en-US" sz="2400" b="1" dirty="0"/>
                  <a:t> </a:t>
                </a:r>
                <a:r>
                  <a:rPr lang="en-US" sz="2400" b="1" dirty="0" err="1"/>
                  <a:t>tục</a:t>
                </a:r>
                <a:endParaRPr lang="en-US" b="0" dirty="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dirty="0"/>
              </a:p>
              <a:p>
                <a:pPr marL="0" indent="0">
                  <a:buNone/>
                </a:pPr>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104900"/>
                <a:ext cx="4052248" cy="4980016"/>
              </a:xfrm>
              <a:blipFill>
                <a:blip r:embed="rId3"/>
                <a:stretch>
                  <a:fillRect l="-2108" t="-612" r="-2259"/>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78</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506146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diện</a:t>
                </a:r>
                <a:r>
                  <a:rPr lang="en-US" b="1" dirty="0"/>
                  <a:t> </a:t>
                </a:r>
                <a:r>
                  <a:rPr lang="en-US" b="1" dirty="0" err="1"/>
                  <a:t>tích</a:t>
                </a:r>
                <a:r>
                  <a:rPr lang="en-US" b="1" dirty="0"/>
                  <a:t> </a:t>
                </a:r>
                <a:r>
                  <a:rPr lang="en-US" b="1" dirty="0" err="1"/>
                  <a:t>nhà</a:t>
                </a:r>
                <a:r>
                  <a:rPr lang="en-US" b="1" dirty="0"/>
                  <a:t> ở</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1047750" y="1459832"/>
                <a:ext cx="10335468" cy="635369"/>
              </a:xfrm>
              <a:blipFill>
                <a:blip r:embed="rId3"/>
                <a:stretch>
                  <a:fillRect l="-1239" t="-8571" b="-8571"/>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79</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45.31                   </a:t>
                </a:r>
                <a14:m>
                  <m:oMath xmlns:m="http://schemas.openxmlformats.org/officeDocument/2006/math">
                    <m:r>
                      <a:rPr lang="en-US" sz="2800" b="0" i="1" smtClean="0">
                        <a:latin typeface="Cambria Math" panose="02040503050406030204" pitchFamily="18" charset="0"/>
                      </a:rPr>
                      <m:t>𝛽</m:t>
                    </m:r>
                  </m:oMath>
                </a14:m>
                <a:r>
                  <a:rPr lang="en-US" sz="2800" dirty="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4"/>
                <a:stretch>
                  <a:fillRect t="-11628" b="-32558"/>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5"/>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60924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490259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diện</a:t>
            </a:r>
            <a:r>
              <a:rPr lang="en-US" b="1" dirty="0"/>
              <a:t> </a:t>
            </a:r>
            <a:r>
              <a:rPr lang="en-US" b="1" dirty="0" err="1"/>
              <a:t>tích</a:t>
            </a:r>
            <a:r>
              <a:rPr lang="en-US" b="1" dirty="0"/>
              <a:t> </a:t>
            </a:r>
            <a:r>
              <a:rPr lang="en-US" b="1" dirty="0" err="1"/>
              <a:t>nhà</a:t>
            </a:r>
            <a:r>
              <a:rPr lang="en-US" b="1" dirty="0"/>
              <a:t> ở</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D72D62-0D06-3B2B-D0C9-48411FBCE2AE}"/>
                  </a:ext>
                </a:extLst>
              </p:cNvPr>
              <p:cNvSpPr txBox="1"/>
              <p:nvPr/>
            </p:nvSpPr>
            <p:spPr>
              <a:xfrm>
                <a:off x="228600" y="4300558"/>
                <a:ext cx="6096000" cy="95410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=0</m:t>
                      </m:r>
                    </m:oMath>
                  </m:oMathPara>
                </a14:m>
                <a:endParaRPr lang="en-US" sz="2800" b="0" dirty="0"/>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𝑎</m:t>
                          </m:r>
                        </m:sub>
                      </m:sSub>
                      <m:r>
                        <a:rPr lang="en-US" sz="2800" b="0" i="1" smtClean="0">
                          <a:latin typeface="Cambria Math" panose="02040503050406030204" pitchFamily="18" charset="0"/>
                        </a:rPr>
                        <m:t>:</m:t>
                      </m:r>
                      <m:r>
                        <a:rPr lang="en-US" sz="2800" i="1">
                          <a:latin typeface="Cambria Math" panose="02040503050406030204" pitchFamily="18" charset="0"/>
                        </a:rPr>
                        <m:t>𝛽</m:t>
                      </m:r>
                      <m:r>
                        <a:rPr lang="en-US" sz="2800" i="1">
                          <a:latin typeface="Cambria Math" panose="02040503050406030204" pitchFamily="18" charset="0"/>
                        </a:rPr>
                        <m:t>≠0</m:t>
                      </m:r>
                    </m:oMath>
                  </m:oMathPara>
                </a14:m>
                <a:endParaRPr lang="en-US" sz="2800" b="0" dirty="0"/>
              </a:p>
            </p:txBody>
          </p:sp>
        </mc:Choice>
        <mc:Fallback xmlns="">
          <p:sp>
            <p:nvSpPr>
              <p:cNvPr id="2" name="TextBox 1">
                <a:extLst>
                  <a:ext uri="{FF2B5EF4-FFF2-40B4-BE49-F238E27FC236}">
                    <a16:creationId xmlns:a16="http://schemas.microsoft.com/office/drawing/2014/main" id="{F1D72D62-0D06-3B2B-D0C9-48411FBCE2AE}"/>
                  </a:ext>
                </a:extLst>
              </p:cNvPr>
              <p:cNvSpPr txBox="1">
                <a:spLocks noRot="1" noChangeAspect="1" noMove="1" noResize="1" noEditPoints="1" noAdjustHandles="1" noChangeArrowheads="1" noChangeShapeType="1" noTextEdit="1"/>
              </p:cNvSpPr>
              <p:nvPr/>
            </p:nvSpPr>
            <p:spPr>
              <a:xfrm>
                <a:off x="228600" y="4300558"/>
                <a:ext cx="6096000" cy="954107"/>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45.31                   </a:t>
                </a:r>
                <a14:m>
                  <m:oMath xmlns:m="http://schemas.openxmlformats.org/officeDocument/2006/math">
                    <m:r>
                      <a:rPr lang="en-US" sz="2800" b="0" i="1" smtClean="0">
                        <a:latin typeface="Cambria Math" panose="02040503050406030204" pitchFamily="18" charset="0"/>
                      </a:rPr>
                      <m:t>𝛽</m:t>
                    </m:r>
                  </m:oMath>
                </a14:m>
                <a:r>
                  <a:rPr lang="en-US" sz="2800" dirty="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4"/>
                <a:stretch>
                  <a:fillRect t="-11628"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457700" y="4300557"/>
            <a:ext cx="6096000" cy="954107"/>
          </a:xfrm>
          <a:prstGeom prst="rect">
            <a:avLst/>
          </a:prstGeom>
          <a:noFill/>
        </p:spPr>
        <p:txBody>
          <a:bodyPr wrap="square">
            <a:spAutoFit/>
          </a:bodyPr>
          <a:lstStyle/>
          <a:p>
            <a:pPr marL="2419350" indent="0">
              <a:buNone/>
            </a:pPr>
            <a:r>
              <a:rPr lang="en-US" sz="2800" dirty="0" err="1"/>
              <a:t>Trị</a:t>
            </a:r>
            <a:r>
              <a:rPr lang="en-US" sz="2800" dirty="0"/>
              <a:t> </a:t>
            </a:r>
            <a:r>
              <a:rPr lang="en-US" sz="2800" dirty="0" err="1"/>
              <a:t>số</a:t>
            </a:r>
            <a:r>
              <a:rPr lang="en-US" sz="2800" dirty="0"/>
              <a:t> p = 2.24*10</a:t>
            </a:r>
            <a:r>
              <a:rPr lang="en-US" sz="2800" baseline="30000" dirty="0"/>
              <a:t>-15</a:t>
            </a:r>
            <a:endParaRPr lang="en-US" sz="2800" dirty="0"/>
          </a:p>
          <a:p>
            <a:pPr marL="2419350" indent="0">
              <a:buNone/>
            </a:pPr>
            <a:r>
              <a:rPr lang="en-US" sz="2800" dirty="0"/>
              <a:t>R</a:t>
            </a:r>
            <a:r>
              <a:rPr lang="en-US" sz="2800" baseline="30000" dirty="0"/>
              <a:t>2</a:t>
            </a:r>
            <a:r>
              <a:rPr lang="en-US" sz="2800" dirty="0"/>
              <a:t> = 0.037</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5"/>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4003484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a:t>
            </a:r>
            <a:r>
              <a:rPr lang="en-US" dirty="0" err="1"/>
              <a:t>với</a:t>
            </a:r>
            <a:r>
              <a:rPr lang="en-US" dirty="0"/>
              <a:t> </a:t>
            </a:r>
            <a:r>
              <a:rPr lang="en-US" dirty="0" err="1"/>
              <a:t>biến</a:t>
            </a:r>
            <a:r>
              <a:rPr lang="en-US" dirty="0"/>
              <a:t> </a:t>
            </a:r>
            <a:r>
              <a:rPr lang="en-US" dirty="0" err="1"/>
              <a:t>rời</a:t>
            </a:r>
            <a:r>
              <a:rPr lang="en-US" dirty="0"/>
              <a:t> </a:t>
            </a:r>
            <a:r>
              <a:rPr lang="en-US" dirty="0" err="1"/>
              <a:t>rạc</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81</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695700" y="2796182"/>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63.26                   </a:t>
                </a:r>
                <a14:m>
                  <m:oMath xmlns:m="http://schemas.openxmlformats.org/officeDocument/2006/math">
                    <m:r>
                      <a:rPr lang="en-US" sz="2800" b="0" i="1" smtClean="0">
                        <a:latin typeface="Cambria Math" panose="02040503050406030204" pitchFamily="18" charset="0"/>
                      </a:rPr>
                      <m:t>𝛽</m:t>
                    </m:r>
                  </m:oMath>
                </a14:m>
                <a:r>
                  <a:rPr lang="en-US" sz="2800" dirty="0"/>
                  <a:t> = - 8.31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695700" y="2796182"/>
                <a:ext cx="5638800" cy="523220"/>
              </a:xfrm>
              <a:prstGeom prst="rect">
                <a:avLst/>
              </a:prstGeom>
              <a:blipFill>
                <a:blip r:embed="rId3"/>
                <a:stretch>
                  <a:fillRect t="-11628"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2857500" y="3319402"/>
            <a:ext cx="609600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 </a:t>
            </a:r>
            <a:r>
              <a:rPr lang="en-US" sz="2800" dirty="0">
                <a:latin typeface="+mn-lt"/>
              </a:rPr>
              <a:t>4.3x10</a:t>
            </a:r>
            <a:r>
              <a:rPr lang="en-US" sz="2800" baseline="30000" dirty="0">
                <a:latin typeface="+mn-lt"/>
              </a:rPr>
              <a:t>-8</a:t>
            </a:r>
            <a:r>
              <a:rPr lang="en-US" sz="2800" dirty="0"/>
              <a:t>     </a:t>
            </a:r>
            <a:r>
              <a:rPr lang="en-US" sz="2800" baseline="30000" dirty="0"/>
              <a:t>                </a:t>
            </a:r>
            <a:r>
              <a:rPr lang="en-US" sz="2800" dirty="0"/>
              <a:t>R</a:t>
            </a:r>
            <a:r>
              <a:rPr lang="en-US" sz="2800" baseline="30000" dirty="0"/>
              <a:t>2</a:t>
            </a:r>
            <a:r>
              <a:rPr lang="en-US" sz="2800" dirty="0"/>
              <a:t> = 0.018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665894603"/>
                  </p:ext>
                </p:extLst>
              </p:nvPr>
            </p:nvGraphicFramePr>
            <p:xfrm>
              <a:off x="2348334" y="4020383"/>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dirty="0">
                            <a:solidFill>
                              <a:schemeClr val="tx1"/>
                            </a:solidFill>
                            <a:latin typeface="+mn-lt"/>
                          </a:endParaRPr>
                        </a:p>
                      </a:txBody>
                      <a:tcPr anchor="ct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665894603"/>
                  </p:ext>
                </p:extLst>
              </p:nvPr>
            </p:nvGraphicFramePr>
            <p:xfrm>
              <a:off x="2348334" y="4020383"/>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5"/>
                          <a:stretch>
                            <a:fillRect l="-196" t="-629" r="-200589" b="-101258"/>
                          </a:stretch>
                        </a:blipFill>
                      </a:tcPr>
                    </a:tc>
                    <a:tc>
                      <a:txBody>
                        <a:bodyPr/>
                        <a:lstStyle/>
                        <a:p>
                          <a:endParaRPr lang="en-001"/>
                        </a:p>
                      </a:txBody>
                      <a:tcPr anchor="ctr">
                        <a:blipFill>
                          <a:blip r:embed="rId5"/>
                          <a:stretch>
                            <a:fillRect l="-100394" t="-629" r="-100984" b="-101258"/>
                          </a:stretch>
                        </a:blipFill>
                      </a:tcP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7B7046B8-19BA-3F0E-FCFE-358ABAA6A101}"/>
              </a:ext>
            </a:extLst>
          </p:cNvPr>
          <p:cNvSpPr txBox="1"/>
          <p:nvPr/>
        </p:nvSpPr>
        <p:spPr>
          <a:xfrm>
            <a:off x="480591" y="4762800"/>
            <a:ext cx="2295525" cy="492443"/>
          </a:xfrm>
          <a:prstGeom prst="rect">
            <a:avLst/>
          </a:prstGeom>
          <a:noFill/>
        </p:spPr>
        <p:txBody>
          <a:bodyPr wrap="square" rtlCol="0">
            <a:spAutoFit/>
          </a:bodyPr>
          <a:lstStyle/>
          <a:p>
            <a:r>
              <a:rPr lang="en-US" sz="2600" dirty="0" err="1">
                <a:solidFill>
                  <a:srgbClr val="C00000"/>
                </a:solidFill>
              </a:rPr>
              <a:t>Kiểm</a:t>
            </a:r>
            <a:r>
              <a:rPr lang="en-US" sz="2600" dirty="0">
                <a:solidFill>
                  <a:srgbClr val="C00000"/>
                </a:solidFill>
              </a:rPr>
              <a:t> </a:t>
            </a:r>
            <a:r>
              <a:rPr lang="en-US" sz="2600" dirty="0" err="1">
                <a:solidFill>
                  <a:srgbClr val="C00000"/>
                </a:solidFill>
              </a:rPr>
              <a:t>định</a:t>
            </a:r>
            <a:r>
              <a:rPr lang="en-US" sz="2600" dirty="0">
                <a:solidFill>
                  <a:srgbClr val="C00000"/>
                </a:solidFill>
              </a:rPr>
              <a:t> t</a:t>
            </a:r>
            <a:endParaRPr lang="en-001" sz="2600" dirty="0">
              <a:solidFill>
                <a:srgbClr val="C00000"/>
              </a:solidFill>
            </a:endParaRPr>
          </a:p>
        </p:txBody>
      </p:sp>
    </p:spTree>
    <p:extLst>
      <p:ext uri="{BB962C8B-B14F-4D97-AF65-F5344CB8AC3E}">
        <p14:creationId xmlns:p14="http://schemas.microsoft.com/office/powerpoint/2010/main" val="2099586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82</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120933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83</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2252241" y="3092561"/>
                <a:ext cx="84963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63.26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oMath>
                </a14:m>
                <a:r>
                  <a:rPr lang="en-US" sz="2800" dirty="0"/>
                  <a:t> = 0.12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oMath>
                </a14:m>
                <a:r>
                  <a:rPr lang="en-US" sz="2800" dirty="0"/>
                  <a:t> = -10.54</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2252241" y="3092561"/>
                <a:ext cx="8496300" cy="523220"/>
              </a:xfrm>
              <a:prstGeom prst="rect">
                <a:avLst/>
              </a:prstGeom>
              <a:blipFill>
                <a:blip r:embed="rId3"/>
                <a:stretch>
                  <a:fillRect t="-10465"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657725" y="3710983"/>
            <a:ext cx="287655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&lt; 2*10</a:t>
            </a:r>
            <a:r>
              <a:rPr lang="en-US" sz="2800" baseline="30000" dirty="0"/>
              <a:t>-16</a:t>
            </a:r>
            <a:endParaRPr lang="en-US" sz="28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4"/>
                <a:stretch>
                  <a:fillRect/>
                </a:stretch>
              </a:blipFill>
            </p:spPr>
            <p:txBody>
              <a:bodyPr/>
              <a:lstStyle/>
              <a:p>
                <a:r>
                  <a:rPr lang="en-001">
                    <a:noFill/>
                  </a:rPr>
                  <a:t> </a:t>
                </a:r>
              </a:p>
            </p:txBody>
          </p:sp>
        </mc:Fallback>
      </mc:AlternateContent>
      <p:sp>
        <p:nvSpPr>
          <p:cNvPr id="9" name="TextBox 8">
            <a:extLst>
              <a:ext uri="{FF2B5EF4-FFF2-40B4-BE49-F238E27FC236}">
                <a16:creationId xmlns:a16="http://schemas.microsoft.com/office/drawing/2014/main" id="{47F7FFE9-0ACC-F2FE-1669-D95E4524D59B}"/>
              </a:ext>
            </a:extLst>
          </p:cNvPr>
          <p:cNvSpPr txBox="1"/>
          <p:nvPr/>
        </p:nvSpPr>
        <p:spPr>
          <a:xfrm>
            <a:off x="4795416" y="5026344"/>
            <a:ext cx="2743200" cy="523220"/>
          </a:xfrm>
          <a:prstGeom prst="rect">
            <a:avLst/>
          </a:prstGeom>
          <a:noFill/>
        </p:spPr>
        <p:txBody>
          <a:bodyPr wrap="square">
            <a:spAutoFit/>
          </a:bodyPr>
          <a:lstStyle/>
          <a:p>
            <a:r>
              <a:rPr lang="en-US" sz="2800" dirty="0"/>
              <a:t>R</a:t>
            </a:r>
            <a:r>
              <a:rPr lang="en-US" sz="2800" baseline="30000" dirty="0"/>
              <a:t>2</a:t>
            </a:r>
            <a:r>
              <a:rPr lang="en-US" sz="2800" dirty="0"/>
              <a:t> = 0.065</a:t>
            </a:r>
            <a:endParaRPr lang="en-001" sz="2800" dirty="0"/>
          </a:p>
        </p:txBody>
      </p:sp>
      <p:sp>
        <p:nvSpPr>
          <p:cNvPr id="11" name="TextBox 10">
            <a:extLst>
              <a:ext uri="{FF2B5EF4-FFF2-40B4-BE49-F238E27FC236}">
                <a16:creationId xmlns:a16="http://schemas.microsoft.com/office/drawing/2014/main" id="{94FF7029-2DC3-F146-7ACB-2339738F9567}"/>
              </a:ext>
            </a:extLst>
          </p:cNvPr>
          <p:cNvSpPr txBox="1"/>
          <p:nvPr/>
        </p:nvSpPr>
        <p:spPr>
          <a:xfrm>
            <a:off x="7705725" y="3710983"/>
            <a:ext cx="287655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 2.7*10</a:t>
            </a:r>
            <a:r>
              <a:rPr lang="en-US" sz="2800" baseline="30000" dirty="0"/>
              <a:t>-12</a:t>
            </a:r>
            <a:endParaRPr lang="en-US" sz="2800" dirty="0"/>
          </a:p>
        </p:txBody>
      </p:sp>
    </p:spTree>
    <p:extLst>
      <p:ext uri="{BB962C8B-B14F-4D97-AF65-F5344CB8AC3E}">
        <p14:creationId xmlns:p14="http://schemas.microsoft.com/office/powerpoint/2010/main" val="3172110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84</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1333500" y="2449264"/>
                <a:ext cx="9715500" cy="1373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𝑙𝑖𝑣𝑎𝑟</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𝑎</m:t>
                                  </m:r>
                                </m:e>
                                <m:sup>
                                  <m:r>
                                    <a:rPr lang="en-US" sz="2800" b="0" i="1" smtClean="0">
                                      <a:latin typeface="Cambria Math" panose="02040503050406030204" pitchFamily="18" charset="0"/>
                                    </a:rPr>
                                    <m:t>2</m:t>
                                  </m:r>
                                </m:sup>
                              </m:sSup>
                              <m:r>
                                <a:rPr lang="en-US" sz="2800" i="1">
                                  <a:latin typeface="Cambria Math" panose="02040503050406030204" pitchFamily="18" charset="0"/>
                                </a:rPr>
                                <m:t>+</m:t>
                              </m:r>
                              <m:r>
                                <a:rPr lang="en-US" sz="2800" i="1">
                                  <a:latin typeface="Cambria Math" panose="02040503050406030204" pitchFamily="18" charset="0"/>
                                </a:rPr>
                                <m:t>𝛽</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1333500" y="2449264"/>
                <a:ext cx="9715500" cy="1373774"/>
              </a:xfrm>
              <a:prstGeom prst="rect">
                <a:avLst/>
              </a:prstGeom>
              <a:blipFill>
                <a:blip r:embed="rId3"/>
                <a:stretch>
                  <a:fillRect/>
                </a:stretch>
              </a:blipFill>
            </p:spPr>
            <p:txBody>
              <a:bodyPr/>
              <a:lstStyle/>
              <a:p>
                <a:r>
                  <a:rPr lang="en-001">
                    <a:noFill/>
                  </a:rPr>
                  <a:t> </a:t>
                </a:r>
              </a:p>
            </p:txBody>
          </p:sp>
        </mc:Fallback>
      </mc:AlternateContent>
      <p:pic>
        <p:nvPicPr>
          <p:cNvPr id="3" name="Graphic 2" descr="Question Mark with solid fill">
            <a:extLst>
              <a:ext uri="{FF2B5EF4-FFF2-40B4-BE49-F238E27FC236}">
                <a16:creationId xmlns:a16="http://schemas.microsoft.com/office/drawing/2014/main" id="{4DA4E0EF-A444-12F4-E833-73EEA0F4D8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2200" y="3391566"/>
            <a:ext cx="914400" cy="914400"/>
          </a:xfrm>
          <a:prstGeom prst="rect">
            <a:avLst/>
          </a:prstGeom>
        </p:spPr>
      </p:pic>
    </p:spTree>
    <p:extLst>
      <p:ext uri="{BB962C8B-B14F-4D97-AF65-F5344CB8AC3E}">
        <p14:creationId xmlns:p14="http://schemas.microsoft.com/office/powerpoint/2010/main" val="1568523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85</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p:spTree>
    <p:extLst>
      <p:ext uri="{BB962C8B-B14F-4D97-AF65-F5344CB8AC3E}">
        <p14:creationId xmlns:p14="http://schemas.microsoft.com/office/powerpoint/2010/main" val="745969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a:t>
            </a:r>
            <a:r>
              <a:rPr lang="en-US" dirty="0" err="1"/>
              <a:t>Các</a:t>
            </a:r>
            <a:r>
              <a:rPr lang="en-US" dirty="0"/>
              <a:t> </a:t>
            </a:r>
            <a:r>
              <a:rPr lang="en-US" dirty="0" err="1"/>
              <a:t>giả</a:t>
            </a:r>
            <a:r>
              <a:rPr lang="en-US" dirty="0"/>
              <a:t> </a:t>
            </a:r>
            <a:r>
              <a:rPr lang="en-US" dirty="0" err="1"/>
              <a:t>định</a:t>
            </a:r>
            <a:endParaRPr lang="en-US" dirty="0"/>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86</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3"/>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endParaRPr lang="en-US" dirty="0"/>
          </a:p>
          <a:p>
            <a:r>
              <a:rPr lang="en-US" dirty="0"/>
              <a:t>Y </a:t>
            </a:r>
            <a:r>
              <a:rPr lang="en-US" dirty="0" err="1"/>
              <a:t>là</a:t>
            </a:r>
            <a:r>
              <a:rPr lang="en-US" dirty="0"/>
              <a:t> </a:t>
            </a:r>
            <a:r>
              <a:rPr lang="en-US" dirty="0" err="1"/>
              <a:t>biến</a:t>
            </a:r>
            <a:r>
              <a:rPr lang="en-US" dirty="0"/>
              <a:t> </a:t>
            </a:r>
            <a:r>
              <a:rPr lang="en-US" dirty="0" err="1"/>
              <a:t>liên</a:t>
            </a:r>
            <a:r>
              <a:rPr lang="en-US" dirty="0"/>
              <a:t> </a:t>
            </a:r>
            <a:r>
              <a:rPr lang="en-US" dirty="0" err="1"/>
              <a:t>tục</a:t>
            </a:r>
            <a:endParaRPr lang="en-US" dirty="0"/>
          </a:p>
          <a:p>
            <a:r>
              <a:rPr lang="en-US" dirty="0" err="1"/>
              <a:t>Mối</a:t>
            </a:r>
            <a:r>
              <a:rPr lang="en-US" dirty="0"/>
              <a:t> </a:t>
            </a:r>
            <a:r>
              <a:rPr lang="en-US" dirty="0" err="1"/>
              <a:t>liên</a:t>
            </a:r>
            <a:r>
              <a:rPr lang="en-US" dirty="0"/>
              <a:t> </a:t>
            </a:r>
            <a:r>
              <a:rPr lang="en-US" dirty="0" err="1"/>
              <a:t>hệ</a:t>
            </a:r>
            <a:r>
              <a:rPr lang="en-US" dirty="0"/>
              <a:t> </a:t>
            </a:r>
            <a:r>
              <a:rPr lang="en-US" dirty="0" err="1"/>
              <a:t>tuyến</a:t>
            </a:r>
            <a:r>
              <a:rPr lang="en-US" dirty="0"/>
              <a:t> </a:t>
            </a:r>
            <a:r>
              <a:rPr lang="en-US" dirty="0" err="1"/>
              <a:t>tính</a:t>
            </a:r>
            <a:r>
              <a:rPr lang="en-US" dirty="0"/>
              <a:t> </a:t>
            </a:r>
            <a:r>
              <a:rPr lang="en-US" dirty="0" err="1"/>
              <a:t>giữa</a:t>
            </a:r>
            <a:r>
              <a:rPr lang="en-US" dirty="0"/>
              <a:t> Y </a:t>
            </a:r>
            <a:r>
              <a:rPr lang="en-US" dirty="0" err="1"/>
              <a:t>với</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khảo</a:t>
            </a:r>
            <a:r>
              <a:rPr lang="en-US" dirty="0"/>
              <a:t> </a:t>
            </a:r>
            <a:r>
              <a:rPr lang="en-US" dirty="0" err="1"/>
              <a:t>sát</a:t>
            </a:r>
            <a:endParaRPr lang="en-US" dirty="0"/>
          </a:p>
          <a:p>
            <a:r>
              <a:rPr lang="en-US" dirty="0" err="1"/>
              <a:t>Các</a:t>
            </a:r>
            <a:r>
              <a:rPr lang="en-US" dirty="0"/>
              <a:t> </a:t>
            </a:r>
            <a:r>
              <a:rPr lang="en-US" dirty="0" err="1"/>
              <a:t>giá</a:t>
            </a:r>
            <a:r>
              <a:rPr lang="en-US" dirty="0"/>
              <a:t> </a:t>
            </a:r>
            <a:r>
              <a:rPr lang="en-US" dirty="0" err="1"/>
              <a:t>trị</a:t>
            </a:r>
            <a:r>
              <a:rPr lang="en-US" dirty="0"/>
              <a:t> Y </a:t>
            </a:r>
            <a:r>
              <a:rPr lang="en-US" dirty="0" err="1"/>
              <a:t>độc</a:t>
            </a:r>
            <a:r>
              <a:rPr lang="en-US" dirty="0"/>
              <a:t> </a:t>
            </a:r>
            <a:r>
              <a:rPr lang="en-US" dirty="0" err="1"/>
              <a:t>lập</a:t>
            </a:r>
            <a:r>
              <a:rPr lang="en-US" dirty="0"/>
              <a:t> </a:t>
            </a:r>
            <a:r>
              <a:rPr lang="en-US" dirty="0" err="1"/>
              <a:t>với</a:t>
            </a:r>
            <a:r>
              <a:rPr lang="en-US" dirty="0"/>
              <a:t> </a:t>
            </a:r>
            <a:r>
              <a:rPr lang="en-US" dirty="0" err="1"/>
              <a:t>nhau</a:t>
            </a:r>
            <a:endParaRPr lang="en-US" dirty="0"/>
          </a:p>
          <a:p>
            <a:r>
              <a:rPr lang="en-US" dirty="0" err="1"/>
              <a:t>Các</a:t>
            </a:r>
            <a:r>
              <a:rPr lang="en-US" dirty="0"/>
              <a:t> </a:t>
            </a:r>
            <a:r>
              <a:rPr lang="en-US" dirty="0" err="1"/>
              <a:t>sai</a:t>
            </a:r>
            <a:r>
              <a:rPr lang="en-US" dirty="0"/>
              <a:t> </a:t>
            </a:r>
            <a:r>
              <a:rPr lang="en-US" dirty="0" err="1"/>
              <a:t>số</a:t>
            </a:r>
            <a:r>
              <a:rPr lang="en-US" dirty="0"/>
              <a:t> </a:t>
            </a:r>
            <a:r>
              <a:rPr lang="en-US" dirty="0" err="1"/>
              <a:t>ngẫu</a:t>
            </a:r>
            <a:r>
              <a:rPr lang="en-US" dirty="0"/>
              <a:t> </a:t>
            </a:r>
            <a:r>
              <a:rPr lang="en-US" dirty="0" err="1"/>
              <a:t>nhiên</a:t>
            </a:r>
            <a:r>
              <a:rPr lang="en-US" dirty="0"/>
              <a:t> </a:t>
            </a:r>
            <a:r>
              <a:rPr lang="en-US" dirty="0" err="1"/>
              <a:t>tuân</a:t>
            </a:r>
            <a:r>
              <a:rPr lang="en-US" dirty="0"/>
              <a:t> </a:t>
            </a:r>
            <a:r>
              <a:rPr lang="en-US" dirty="0" err="1"/>
              <a:t>theo</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có</a:t>
            </a:r>
            <a:r>
              <a:rPr lang="en-US" dirty="0"/>
              <a:t> </a:t>
            </a:r>
            <a:r>
              <a:rPr lang="en-US" dirty="0" err="1"/>
              <a:t>cùng</a:t>
            </a:r>
            <a:r>
              <a:rPr lang="en-US" dirty="0"/>
              <a:t> </a:t>
            </a:r>
            <a:r>
              <a:rPr lang="en-US" dirty="0" err="1"/>
              <a:t>phương</a:t>
            </a:r>
            <a:r>
              <a:rPr lang="en-US" dirty="0"/>
              <a:t> </a:t>
            </a:r>
            <a:r>
              <a:rPr lang="en-US" dirty="0" err="1"/>
              <a:t>sai</a:t>
            </a:r>
            <a:r>
              <a:rPr lang="en-US" dirty="0"/>
              <a:t> </a:t>
            </a:r>
            <a:r>
              <a:rPr lang="en-US" dirty="0" err="1"/>
              <a:t>và</a:t>
            </a:r>
            <a:r>
              <a:rPr lang="en-US" dirty="0"/>
              <a:t> </a:t>
            </a:r>
            <a:r>
              <a:rPr lang="en-US" dirty="0" err="1"/>
              <a:t>trung</a:t>
            </a:r>
            <a:r>
              <a:rPr lang="en-US" dirty="0"/>
              <a:t> </a:t>
            </a:r>
            <a:r>
              <a:rPr lang="en-US" dirty="0" err="1"/>
              <a:t>bình</a:t>
            </a:r>
            <a:r>
              <a:rPr lang="en-US" dirty="0"/>
              <a:t> = 0</a:t>
            </a:r>
          </a:p>
          <a:p>
            <a:endParaRPr lang="en-US" dirty="0"/>
          </a:p>
        </p:txBody>
      </p:sp>
    </p:spTree>
    <p:extLst>
      <p:ext uri="{BB962C8B-B14F-4D97-AF65-F5344CB8AC3E}">
        <p14:creationId xmlns:p14="http://schemas.microsoft.com/office/powerpoint/2010/main" val="2164897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87</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3"/>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Tree>
    <p:extLst>
      <p:ext uri="{BB962C8B-B14F-4D97-AF65-F5344CB8AC3E}">
        <p14:creationId xmlns:p14="http://schemas.microsoft.com/office/powerpoint/2010/main" val="3953610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US">
                    <a:noFill/>
                  </a:rPr>
                  <a:t> </a:t>
                </a:r>
              </a:p>
            </p:txBody>
          </p:sp>
        </mc:Fallback>
      </mc:AlternateContent>
    </p:spTree>
    <p:extLst>
      <p:ext uri="{BB962C8B-B14F-4D97-AF65-F5344CB8AC3E}">
        <p14:creationId xmlns:p14="http://schemas.microsoft.com/office/powerpoint/2010/main" val="1375479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3"/>
                <a:stretch>
                  <a:fillRect b="-82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4"/>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5"/>
                <a:stretch>
                  <a:fillRect l="-1148" t="-1468"/>
                </a:stretch>
              </a:blipFill>
            </p:spPr>
            <p:txBody>
              <a:bodyPr/>
              <a:lstStyle/>
              <a:p>
                <a:r>
                  <a:rPr lang="en-US">
                    <a:noFill/>
                  </a:rPr>
                  <a:t> </a:t>
                </a:r>
              </a:p>
            </p:txBody>
          </p:sp>
        </mc:Fallback>
      </mc:AlternateContent>
    </p:spTree>
    <p:extLst>
      <p:ext uri="{BB962C8B-B14F-4D97-AF65-F5344CB8AC3E}">
        <p14:creationId xmlns:p14="http://schemas.microsoft.com/office/powerpoint/2010/main" val="264570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685D8F-42F8-DFBC-10BB-3B830EBA4A9F}"/>
              </a:ext>
            </a:extLst>
          </p:cNvPr>
          <p:cNvCxnSpPr>
            <a:cxnSpLocks/>
          </p:cNvCxnSpPr>
          <p:nvPr/>
        </p:nvCxnSpPr>
        <p:spPr>
          <a:xfrm>
            <a:off x="5638800" y="3933690"/>
            <a:ext cx="2971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8CAE91-C736-0DA9-F455-269F0AEACD41}"/>
              </a:ext>
            </a:extLst>
          </p:cNvPr>
          <p:cNvCxnSpPr>
            <a:cxnSpLocks/>
          </p:cNvCxnSpPr>
          <p:nvPr/>
        </p:nvCxnSpPr>
        <p:spPr>
          <a:xfrm>
            <a:off x="10073014" y="3933690"/>
            <a:ext cx="73694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268057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2B8977-7116-2894-5CEB-6F68EB730879}"/>
              </a:ext>
            </a:extLst>
          </p:cNvPr>
          <p:cNvCxnSpPr>
            <a:cxnSpLocks/>
          </p:cNvCxnSpPr>
          <p:nvPr/>
        </p:nvCxnSpPr>
        <p:spPr>
          <a:xfrm>
            <a:off x="3784948" y="4270153"/>
            <a:ext cx="1726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939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90</a:t>
            </a:fld>
            <a:endParaRPr lang="en-US"/>
          </a:p>
        </p:txBody>
      </p:sp>
    </p:spTree>
    <p:extLst>
      <p:ext uri="{BB962C8B-B14F-4D97-AF65-F5344CB8AC3E}">
        <p14:creationId xmlns:p14="http://schemas.microsoft.com/office/powerpoint/2010/main" val="35129364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91</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769477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92</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2950139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93</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39767411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94</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347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92500"/>
          </a:bodyPr>
          <a:lstStyle/>
          <a:p>
            <a:pPr>
              <a:lnSpc>
                <a:spcPct val="16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khám</a:t>
            </a:r>
            <a:r>
              <a:rPr lang="en-US" dirty="0"/>
              <a:t> </a:t>
            </a:r>
            <a:r>
              <a:rPr lang="en-US" dirty="0" err="1"/>
              <a:t>phá</a:t>
            </a:r>
            <a:r>
              <a:rPr lang="en-US" dirty="0"/>
              <a:t>/</a:t>
            </a:r>
            <a:r>
              <a:rPr lang="en-US" dirty="0" err="1"/>
              <a:t>khẳng</a:t>
            </a:r>
            <a:r>
              <a:rPr lang="en-US" dirty="0"/>
              <a:t> </a:t>
            </a:r>
            <a:r>
              <a:rPr lang="en-US" dirty="0" err="1"/>
              <a:t>định</a:t>
            </a:r>
            <a:r>
              <a:rPr lang="en-US" dirty="0"/>
              <a:t> (Exploratory/Confirmatory Factor Analysis) </a:t>
            </a:r>
          </a:p>
          <a:p>
            <a:pPr>
              <a:lnSpc>
                <a:spcPct val="160000"/>
              </a:lnSpc>
            </a:pPr>
            <a:r>
              <a:rPr lang="en-US" dirty="0"/>
              <a:t>CFA: </a:t>
            </a:r>
            <a:r>
              <a:rPr lang="en-US" dirty="0" err="1"/>
              <a:t>Thường</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dữ</a:t>
            </a:r>
            <a:r>
              <a:rPr lang="en-US" dirty="0"/>
              <a:t> </a:t>
            </a:r>
            <a:r>
              <a:rPr lang="en-US" dirty="0" err="1"/>
              <a:t>liệu</a:t>
            </a:r>
            <a:r>
              <a:rPr lang="en-US" dirty="0"/>
              <a:t> </a:t>
            </a:r>
            <a:r>
              <a:rPr lang="en-US" dirty="0" err="1"/>
              <a:t>bảng</a:t>
            </a:r>
            <a:r>
              <a:rPr lang="en-US" dirty="0"/>
              <a:t> </a:t>
            </a:r>
            <a:r>
              <a:rPr lang="en-US" dirty="0" err="1"/>
              <a:t>hỏi</a:t>
            </a:r>
            <a:endParaRPr lang="en-US" dirty="0"/>
          </a:p>
          <a:p>
            <a:pPr>
              <a:lnSpc>
                <a:spcPct val="160000"/>
              </a:lnSpc>
            </a:pPr>
            <a:r>
              <a:rPr lang="en-US" dirty="0"/>
              <a:t>CFA: </a:t>
            </a:r>
            <a:r>
              <a:rPr lang="en-US" dirty="0" err="1"/>
              <a:t>Đo</a:t>
            </a:r>
            <a:r>
              <a:rPr lang="en-US" dirty="0"/>
              <a:t> </a:t>
            </a:r>
            <a:r>
              <a:rPr lang="en-US" dirty="0" err="1"/>
              <a:t>phạm</a:t>
            </a:r>
            <a:r>
              <a:rPr lang="en-US" dirty="0"/>
              <a:t> </a:t>
            </a:r>
            <a:r>
              <a:rPr lang="en-US" dirty="0" err="1"/>
              <a:t>trù</a:t>
            </a:r>
            <a:r>
              <a:rPr lang="en-US" dirty="0"/>
              <a:t> </a:t>
            </a:r>
            <a:r>
              <a:rPr lang="en-US" dirty="0" err="1"/>
              <a:t>tiềm</a:t>
            </a:r>
            <a:r>
              <a:rPr lang="en-US" dirty="0"/>
              <a:t> </a:t>
            </a:r>
            <a:r>
              <a:rPr lang="en-US" dirty="0" err="1"/>
              <a:t>ẩn</a:t>
            </a:r>
            <a:r>
              <a:rPr lang="en-US" dirty="0"/>
              <a:t> (Latent construct)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95</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125F1770-00C6-1C9A-F024-BD6E57E92FB3}"/>
              </a:ext>
            </a:extLst>
          </p:cNvPr>
          <p:cNvSpPr/>
          <p:nvPr/>
        </p:nvSpPr>
        <p:spPr>
          <a:xfrm>
            <a:off x="11290852" y="2862470"/>
            <a:ext cx="516893" cy="1457739"/>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612906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khẳng</a:t>
            </a:r>
            <a:r>
              <a:rPr lang="en-US" dirty="0"/>
              <a:t> </a:t>
            </a:r>
            <a:r>
              <a:rPr lang="en-US" dirty="0" err="1"/>
              <a:t>định</a:t>
            </a:r>
            <a:r>
              <a:rPr lang="en-US" dirty="0"/>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96</a:t>
            </a:fld>
            <a:endParaRPr lang="en-US"/>
          </a:p>
        </p:txBody>
      </p:sp>
      <p:pic>
        <p:nvPicPr>
          <p:cNvPr id="28" name="Content Placeholder 27">
            <a:extLst>
              <a:ext uri="{FF2B5EF4-FFF2-40B4-BE49-F238E27FC236}">
                <a16:creationId xmlns:a16="http://schemas.microsoft.com/office/drawing/2014/main" id="{5B2656E2-6AA8-12A9-86AF-9978C6D2BCBC}"/>
              </a:ext>
            </a:extLst>
          </p:cNvPr>
          <p:cNvPicPr>
            <a:picLocks noGrp="1" noChangeAspect="1"/>
          </p:cNvPicPr>
          <p:nvPr>
            <p:ph idx="1"/>
          </p:nvPr>
        </p:nvPicPr>
        <p:blipFill>
          <a:blip r:embed="rId3"/>
          <a:stretch>
            <a:fillRect/>
          </a:stretch>
        </p:blipFill>
        <p:spPr>
          <a:xfrm>
            <a:off x="838200" y="1315454"/>
            <a:ext cx="4766715" cy="4716463"/>
          </a:xfrm>
        </p:spPr>
      </p:pic>
      <p:pic>
        <p:nvPicPr>
          <p:cNvPr id="44" name="Picture 43">
            <a:extLst>
              <a:ext uri="{FF2B5EF4-FFF2-40B4-BE49-F238E27FC236}">
                <a16:creationId xmlns:a16="http://schemas.microsoft.com/office/drawing/2014/main" id="{8DDFB04C-2B3D-5EFF-2AA9-84D6B6A5C5CD}"/>
              </a:ext>
            </a:extLst>
          </p:cNvPr>
          <p:cNvPicPr>
            <a:picLocks noChangeAspect="1"/>
          </p:cNvPicPr>
          <p:nvPr/>
        </p:nvPicPr>
        <p:blipFill rotWithShape="1">
          <a:blip r:embed="rId4"/>
          <a:srcRect t="10806" b="11529"/>
          <a:stretch/>
        </p:blipFill>
        <p:spPr>
          <a:xfrm>
            <a:off x="6227242" y="1126299"/>
            <a:ext cx="5126558" cy="5072514"/>
          </a:xfrm>
          <a:prstGeom prst="rect">
            <a:avLst/>
          </a:prstGeom>
        </p:spPr>
      </p:pic>
    </p:spTree>
    <p:extLst>
      <p:ext uri="{BB962C8B-B14F-4D97-AF65-F5344CB8AC3E}">
        <p14:creationId xmlns:p14="http://schemas.microsoft.com/office/powerpoint/2010/main" val="1248814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khẳng</a:t>
            </a:r>
            <a:r>
              <a:rPr lang="en-US" dirty="0"/>
              <a:t> </a:t>
            </a:r>
            <a:r>
              <a:rPr lang="en-US" dirty="0" err="1"/>
              <a:t>định</a:t>
            </a:r>
            <a:r>
              <a:rPr lang="en-US" dirty="0"/>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97</a:t>
            </a:fld>
            <a:endParaRPr lang="en-US"/>
          </a:p>
        </p:txBody>
      </p:sp>
      <p:sp>
        <p:nvSpPr>
          <p:cNvPr id="14" name="TextBox 13">
            <a:extLst>
              <a:ext uri="{FF2B5EF4-FFF2-40B4-BE49-F238E27FC236}">
                <a16:creationId xmlns:a16="http://schemas.microsoft.com/office/drawing/2014/main" id="{5D5A4644-E8F2-D3A1-1F63-5B9F8FAF9AD9}"/>
              </a:ext>
            </a:extLst>
          </p:cNvPr>
          <p:cNvSpPr txBox="1"/>
          <p:nvPr/>
        </p:nvSpPr>
        <p:spPr>
          <a:xfrm>
            <a:off x="431518" y="4808074"/>
            <a:ext cx="548522" cy="461665"/>
          </a:xfrm>
          <a:prstGeom prst="rect">
            <a:avLst/>
          </a:prstGeom>
          <a:noFill/>
          <a:ln>
            <a:solidFill>
              <a:schemeClr val="tx1"/>
            </a:solidFill>
          </a:ln>
        </p:spPr>
        <p:txBody>
          <a:bodyPr wrap="none" lIns="0" rIns="0" rtlCol="0">
            <a:noAutofit/>
          </a:bodyPr>
          <a:lstStyle/>
          <a:p>
            <a:pPr algn="ctr"/>
            <a:r>
              <a:rPr lang="en-US" sz="2400" dirty="0"/>
              <a:t>Q1</a:t>
            </a:r>
          </a:p>
        </p:txBody>
      </p:sp>
      <p:sp>
        <p:nvSpPr>
          <p:cNvPr id="15" name="TextBox 14">
            <a:extLst>
              <a:ext uri="{FF2B5EF4-FFF2-40B4-BE49-F238E27FC236}">
                <a16:creationId xmlns:a16="http://schemas.microsoft.com/office/drawing/2014/main" id="{380083EC-0FBC-28ED-7C18-634C80B0DD45}"/>
              </a:ext>
            </a:extLst>
          </p:cNvPr>
          <p:cNvSpPr txBox="1"/>
          <p:nvPr/>
        </p:nvSpPr>
        <p:spPr>
          <a:xfrm>
            <a:off x="1411558" y="4808074"/>
            <a:ext cx="548522" cy="461665"/>
          </a:xfrm>
          <a:prstGeom prst="rect">
            <a:avLst/>
          </a:prstGeom>
          <a:noFill/>
          <a:ln>
            <a:solidFill>
              <a:schemeClr val="tx1"/>
            </a:solidFill>
          </a:ln>
        </p:spPr>
        <p:txBody>
          <a:bodyPr wrap="none" lIns="0" rIns="0" rtlCol="0">
            <a:noAutofit/>
          </a:bodyPr>
          <a:lstStyle/>
          <a:p>
            <a:pPr algn="ctr"/>
            <a:r>
              <a:rPr lang="en-US" sz="2400" dirty="0"/>
              <a:t>Q2</a:t>
            </a:r>
          </a:p>
        </p:txBody>
      </p:sp>
      <p:sp>
        <p:nvSpPr>
          <p:cNvPr id="16" name="TextBox 15">
            <a:extLst>
              <a:ext uri="{FF2B5EF4-FFF2-40B4-BE49-F238E27FC236}">
                <a16:creationId xmlns:a16="http://schemas.microsoft.com/office/drawing/2014/main" id="{73B216E4-17CD-0B23-8176-8577C3CB1008}"/>
              </a:ext>
            </a:extLst>
          </p:cNvPr>
          <p:cNvSpPr txBox="1"/>
          <p:nvPr/>
        </p:nvSpPr>
        <p:spPr>
          <a:xfrm>
            <a:off x="2391598" y="4808074"/>
            <a:ext cx="548522" cy="461665"/>
          </a:xfrm>
          <a:prstGeom prst="rect">
            <a:avLst/>
          </a:prstGeom>
          <a:noFill/>
          <a:ln>
            <a:solidFill>
              <a:schemeClr val="tx1"/>
            </a:solidFill>
          </a:ln>
        </p:spPr>
        <p:txBody>
          <a:bodyPr wrap="none" lIns="0" rIns="0" rtlCol="0">
            <a:noAutofit/>
          </a:bodyPr>
          <a:lstStyle/>
          <a:p>
            <a:pPr algn="ctr"/>
            <a:r>
              <a:rPr lang="en-US" sz="2400" dirty="0"/>
              <a:t>Q3</a:t>
            </a:r>
          </a:p>
        </p:txBody>
      </p:sp>
      <p:sp>
        <p:nvSpPr>
          <p:cNvPr id="17" name="TextBox 16">
            <a:extLst>
              <a:ext uri="{FF2B5EF4-FFF2-40B4-BE49-F238E27FC236}">
                <a16:creationId xmlns:a16="http://schemas.microsoft.com/office/drawing/2014/main" id="{29823E16-AE6B-2050-D71F-A2D22E6600AA}"/>
              </a:ext>
            </a:extLst>
          </p:cNvPr>
          <p:cNvSpPr txBox="1"/>
          <p:nvPr/>
        </p:nvSpPr>
        <p:spPr>
          <a:xfrm>
            <a:off x="3371638" y="4808074"/>
            <a:ext cx="548522" cy="461665"/>
          </a:xfrm>
          <a:prstGeom prst="rect">
            <a:avLst/>
          </a:prstGeom>
          <a:noFill/>
          <a:ln>
            <a:solidFill>
              <a:schemeClr val="tx1"/>
            </a:solidFill>
          </a:ln>
        </p:spPr>
        <p:txBody>
          <a:bodyPr wrap="none" lIns="0" rIns="0" rtlCol="0">
            <a:noAutofit/>
          </a:bodyPr>
          <a:lstStyle/>
          <a:p>
            <a:pPr algn="ctr"/>
            <a:r>
              <a:rPr lang="en-US" sz="2400" dirty="0"/>
              <a:t>Q4</a:t>
            </a:r>
          </a:p>
        </p:txBody>
      </p:sp>
      <p:sp>
        <p:nvSpPr>
          <p:cNvPr id="10" name="TextBox 9">
            <a:extLst>
              <a:ext uri="{FF2B5EF4-FFF2-40B4-BE49-F238E27FC236}">
                <a16:creationId xmlns:a16="http://schemas.microsoft.com/office/drawing/2014/main" id="{ACAD33DC-60C8-5D5D-7EFC-9A9D13EADE33}"/>
              </a:ext>
            </a:extLst>
          </p:cNvPr>
          <p:cNvSpPr txBox="1"/>
          <p:nvPr/>
        </p:nvSpPr>
        <p:spPr>
          <a:xfrm>
            <a:off x="4351678" y="4808074"/>
            <a:ext cx="548522" cy="461665"/>
          </a:xfrm>
          <a:prstGeom prst="rect">
            <a:avLst/>
          </a:prstGeom>
          <a:noFill/>
          <a:ln>
            <a:solidFill>
              <a:schemeClr val="tx1"/>
            </a:solidFill>
          </a:ln>
        </p:spPr>
        <p:txBody>
          <a:bodyPr wrap="none" lIns="0" rIns="0" rtlCol="0">
            <a:noAutofit/>
          </a:bodyPr>
          <a:lstStyle/>
          <a:p>
            <a:pPr algn="ctr"/>
            <a:r>
              <a:rPr lang="en-US" sz="2400" dirty="0"/>
              <a:t>Q5</a:t>
            </a:r>
          </a:p>
        </p:txBody>
      </p:sp>
      <p:sp>
        <p:nvSpPr>
          <p:cNvPr id="11" name="TextBox 10">
            <a:extLst>
              <a:ext uri="{FF2B5EF4-FFF2-40B4-BE49-F238E27FC236}">
                <a16:creationId xmlns:a16="http://schemas.microsoft.com/office/drawing/2014/main" id="{A9E4D5F7-81CA-A00B-8692-ECF97ACA81DD}"/>
              </a:ext>
            </a:extLst>
          </p:cNvPr>
          <p:cNvSpPr txBox="1"/>
          <p:nvPr/>
        </p:nvSpPr>
        <p:spPr>
          <a:xfrm>
            <a:off x="5331718" y="4808074"/>
            <a:ext cx="548522" cy="461665"/>
          </a:xfrm>
          <a:prstGeom prst="rect">
            <a:avLst/>
          </a:prstGeom>
          <a:noFill/>
          <a:ln>
            <a:solidFill>
              <a:schemeClr val="tx1"/>
            </a:solidFill>
          </a:ln>
        </p:spPr>
        <p:txBody>
          <a:bodyPr wrap="none" lIns="0" rIns="0" rtlCol="0">
            <a:noAutofit/>
          </a:bodyPr>
          <a:lstStyle/>
          <a:p>
            <a:pPr algn="ctr"/>
            <a:r>
              <a:rPr lang="en-US" sz="2400" dirty="0"/>
              <a:t>Q6</a:t>
            </a:r>
          </a:p>
        </p:txBody>
      </p:sp>
      <p:sp>
        <p:nvSpPr>
          <p:cNvPr id="12" name="TextBox 11">
            <a:extLst>
              <a:ext uri="{FF2B5EF4-FFF2-40B4-BE49-F238E27FC236}">
                <a16:creationId xmlns:a16="http://schemas.microsoft.com/office/drawing/2014/main" id="{4921E53C-A4AE-5C59-ACEF-0AC441C1BD64}"/>
              </a:ext>
            </a:extLst>
          </p:cNvPr>
          <p:cNvSpPr txBox="1"/>
          <p:nvPr/>
        </p:nvSpPr>
        <p:spPr>
          <a:xfrm>
            <a:off x="6311758" y="4808074"/>
            <a:ext cx="548522" cy="461665"/>
          </a:xfrm>
          <a:prstGeom prst="rect">
            <a:avLst/>
          </a:prstGeom>
          <a:noFill/>
          <a:ln>
            <a:solidFill>
              <a:schemeClr val="tx1"/>
            </a:solidFill>
          </a:ln>
        </p:spPr>
        <p:txBody>
          <a:bodyPr wrap="none" lIns="0" rIns="0" rtlCol="0">
            <a:noAutofit/>
          </a:bodyPr>
          <a:lstStyle/>
          <a:p>
            <a:pPr algn="ctr"/>
            <a:r>
              <a:rPr lang="en-US" sz="2400" dirty="0"/>
              <a:t>Q7</a:t>
            </a:r>
          </a:p>
        </p:txBody>
      </p:sp>
      <p:sp>
        <p:nvSpPr>
          <p:cNvPr id="18" name="TextBox 17">
            <a:extLst>
              <a:ext uri="{FF2B5EF4-FFF2-40B4-BE49-F238E27FC236}">
                <a16:creationId xmlns:a16="http://schemas.microsoft.com/office/drawing/2014/main" id="{84ECC6C0-50AE-8F69-6D56-607A403ACC86}"/>
              </a:ext>
            </a:extLst>
          </p:cNvPr>
          <p:cNvSpPr txBox="1"/>
          <p:nvPr/>
        </p:nvSpPr>
        <p:spPr>
          <a:xfrm>
            <a:off x="3133725" y="2526694"/>
            <a:ext cx="1127058" cy="649188"/>
          </a:xfrm>
          <a:prstGeom prst="ellipse">
            <a:avLst/>
          </a:prstGeom>
          <a:noFill/>
          <a:ln>
            <a:solidFill>
              <a:schemeClr val="tx1"/>
            </a:solidFill>
          </a:ln>
        </p:spPr>
        <p:txBody>
          <a:bodyPr wrap="square" rtlCol="0">
            <a:spAutoFit/>
          </a:bodyPr>
          <a:lstStyle/>
          <a:p>
            <a:pPr algn="ctr"/>
            <a:r>
              <a:rPr lang="en-US" sz="2400" dirty="0" err="1"/>
              <a:t>Att</a:t>
            </a:r>
            <a:endParaRPr lang="en-US" sz="2400" dirty="0"/>
          </a:p>
        </p:txBody>
      </p:sp>
      <p:sp>
        <p:nvSpPr>
          <p:cNvPr id="19" name="TextBox 18">
            <a:extLst>
              <a:ext uri="{FF2B5EF4-FFF2-40B4-BE49-F238E27FC236}">
                <a16:creationId xmlns:a16="http://schemas.microsoft.com/office/drawing/2014/main" id="{5222F091-3F71-DB99-6489-83ADA18DA3AF}"/>
              </a:ext>
            </a:extLst>
          </p:cNvPr>
          <p:cNvSpPr txBox="1"/>
          <p:nvPr/>
        </p:nvSpPr>
        <p:spPr>
          <a:xfrm>
            <a:off x="8986094" y="2526694"/>
            <a:ext cx="1127058" cy="649188"/>
          </a:xfrm>
          <a:prstGeom prst="ellipse">
            <a:avLst/>
          </a:prstGeom>
          <a:noFill/>
          <a:ln>
            <a:solidFill>
              <a:schemeClr val="tx1"/>
            </a:solidFill>
          </a:ln>
        </p:spPr>
        <p:txBody>
          <a:bodyPr wrap="square" rtlCol="0">
            <a:spAutoFit/>
          </a:bodyPr>
          <a:lstStyle/>
          <a:p>
            <a:pPr algn="ctr"/>
            <a:r>
              <a:rPr lang="en-US" sz="2400" dirty="0" err="1"/>
              <a:t>Bhv</a:t>
            </a:r>
            <a:endParaRPr lang="en-US" sz="2400" dirty="0"/>
          </a:p>
        </p:txBody>
      </p:sp>
      <p:cxnSp>
        <p:nvCxnSpPr>
          <p:cNvPr id="20" name="Straight Connector 19">
            <a:extLst>
              <a:ext uri="{FF2B5EF4-FFF2-40B4-BE49-F238E27FC236}">
                <a16:creationId xmlns:a16="http://schemas.microsoft.com/office/drawing/2014/main" id="{ADAF9DBE-769F-4D1B-7C9B-3504C91D50EA}"/>
              </a:ext>
            </a:extLst>
          </p:cNvPr>
          <p:cNvCxnSpPr>
            <a:cxnSpLocks/>
            <a:stCxn id="14" idx="0"/>
            <a:endCxn id="18" idx="4"/>
          </p:cNvCxnSpPr>
          <p:nvPr/>
        </p:nvCxnSpPr>
        <p:spPr>
          <a:xfrm flipV="1">
            <a:off x="705779" y="3175882"/>
            <a:ext cx="2991475" cy="16321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F00E91-B2CD-0E74-E6DA-4563B876F8CE}"/>
              </a:ext>
            </a:extLst>
          </p:cNvPr>
          <p:cNvCxnSpPr>
            <a:cxnSpLocks/>
            <a:stCxn id="15" idx="0"/>
            <a:endCxn id="18" idx="4"/>
          </p:cNvCxnSpPr>
          <p:nvPr/>
        </p:nvCxnSpPr>
        <p:spPr>
          <a:xfrm flipV="1">
            <a:off x="1685819" y="3175882"/>
            <a:ext cx="201143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5FDD0-E885-97DC-9CDC-4838663CD815}"/>
              </a:ext>
            </a:extLst>
          </p:cNvPr>
          <p:cNvCxnSpPr>
            <a:cxnSpLocks/>
            <a:stCxn id="16" idx="0"/>
            <a:endCxn id="18" idx="4"/>
          </p:cNvCxnSpPr>
          <p:nvPr/>
        </p:nvCxnSpPr>
        <p:spPr>
          <a:xfrm flipV="1">
            <a:off x="2665859" y="3175882"/>
            <a:ext cx="103139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AAF08A-EA30-3621-65C2-679DC333EB3E}"/>
              </a:ext>
            </a:extLst>
          </p:cNvPr>
          <p:cNvCxnSpPr>
            <a:cxnSpLocks/>
            <a:stCxn id="17" idx="0"/>
            <a:endCxn id="18" idx="4"/>
          </p:cNvCxnSpPr>
          <p:nvPr/>
        </p:nvCxnSpPr>
        <p:spPr>
          <a:xfrm flipV="1">
            <a:off x="3645899" y="3175882"/>
            <a:ext cx="5135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80BC3B-A05B-87B9-409D-06CBE4583C3E}"/>
              </a:ext>
            </a:extLst>
          </p:cNvPr>
          <p:cNvCxnSpPr>
            <a:cxnSpLocks/>
            <a:stCxn id="83" idx="0"/>
          </p:cNvCxnSpPr>
          <p:nvPr/>
        </p:nvCxnSpPr>
        <p:spPr>
          <a:xfrm flipV="1">
            <a:off x="7566059" y="3175882"/>
            <a:ext cx="1957791"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7FF902-EC00-AC2E-D63D-C6BCBE4138BB}"/>
              </a:ext>
            </a:extLst>
          </p:cNvPr>
          <p:cNvCxnSpPr>
            <a:cxnSpLocks/>
            <a:stCxn id="84" idx="0"/>
            <a:endCxn id="19" idx="4"/>
          </p:cNvCxnSpPr>
          <p:nvPr/>
        </p:nvCxnSpPr>
        <p:spPr>
          <a:xfrm flipV="1">
            <a:off x="8546099" y="3175882"/>
            <a:ext cx="100352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8AB52C-9AB0-508D-1BFB-018428B2C166}"/>
              </a:ext>
            </a:extLst>
          </p:cNvPr>
          <p:cNvCxnSpPr>
            <a:cxnSpLocks/>
            <a:stCxn id="85" idx="0"/>
            <a:endCxn id="19" idx="4"/>
          </p:cNvCxnSpPr>
          <p:nvPr/>
        </p:nvCxnSpPr>
        <p:spPr>
          <a:xfrm flipV="1">
            <a:off x="9526139" y="3175882"/>
            <a:ext cx="2348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2701DB-699E-230D-3803-2741AEB2BAB6}"/>
              </a:ext>
            </a:extLst>
          </p:cNvPr>
          <p:cNvCxnSpPr>
            <a:cxnSpLocks/>
            <a:stCxn id="86" idx="0"/>
            <a:endCxn id="19" idx="4"/>
          </p:cNvCxnSpPr>
          <p:nvPr/>
        </p:nvCxnSpPr>
        <p:spPr>
          <a:xfrm flipH="1" flipV="1">
            <a:off x="9549623" y="3175882"/>
            <a:ext cx="956556"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BFCD14-E1AB-BAE1-CB13-EF52827D537E}"/>
              </a:ext>
            </a:extLst>
          </p:cNvPr>
          <p:cNvSpPr txBox="1"/>
          <p:nvPr/>
        </p:nvSpPr>
        <p:spPr>
          <a:xfrm>
            <a:off x="439385" y="5554712"/>
            <a:ext cx="540000" cy="519351"/>
          </a:xfrm>
          <a:prstGeom prst="ellipse">
            <a:avLst/>
          </a:prstGeom>
          <a:noFill/>
          <a:ln>
            <a:solidFill>
              <a:schemeClr val="tx1"/>
            </a:solidFill>
          </a:ln>
        </p:spPr>
        <p:txBody>
          <a:bodyPr wrap="none" lIns="0" tIns="0" rIns="0" bIns="0" rtlCol="0">
            <a:noAutofit/>
          </a:bodyPr>
          <a:lstStyle/>
          <a:p>
            <a:pPr algn="ctr"/>
            <a:r>
              <a:rPr lang="en-US" sz="2000"/>
              <a:t>e1</a:t>
            </a:r>
          </a:p>
        </p:txBody>
      </p:sp>
      <p:sp>
        <p:nvSpPr>
          <p:cNvPr id="32" name="TextBox 31">
            <a:extLst>
              <a:ext uri="{FF2B5EF4-FFF2-40B4-BE49-F238E27FC236}">
                <a16:creationId xmlns:a16="http://schemas.microsoft.com/office/drawing/2014/main" id="{6C434ADF-CA25-E936-7F9E-18218BB3899E}"/>
              </a:ext>
            </a:extLst>
          </p:cNvPr>
          <p:cNvSpPr txBox="1"/>
          <p:nvPr/>
        </p:nvSpPr>
        <p:spPr>
          <a:xfrm>
            <a:off x="1418770" y="5554712"/>
            <a:ext cx="540000" cy="519351"/>
          </a:xfrm>
          <a:prstGeom prst="ellipse">
            <a:avLst/>
          </a:prstGeom>
          <a:noFill/>
          <a:ln>
            <a:solidFill>
              <a:schemeClr val="tx1"/>
            </a:solidFill>
          </a:ln>
        </p:spPr>
        <p:txBody>
          <a:bodyPr wrap="none" lIns="0" tIns="0" rIns="0" bIns="0" rtlCol="0">
            <a:noAutofit/>
          </a:bodyPr>
          <a:lstStyle/>
          <a:p>
            <a:pPr algn="ctr"/>
            <a:r>
              <a:rPr lang="en-US" sz="2000"/>
              <a:t>e2</a:t>
            </a:r>
          </a:p>
        </p:txBody>
      </p:sp>
      <p:sp>
        <p:nvSpPr>
          <p:cNvPr id="33" name="TextBox 32">
            <a:extLst>
              <a:ext uri="{FF2B5EF4-FFF2-40B4-BE49-F238E27FC236}">
                <a16:creationId xmlns:a16="http://schemas.microsoft.com/office/drawing/2014/main" id="{54D72E4B-34BF-2A9A-5D12-66C217949748}"/>
              </a:ext>
            </a:extLst>
          </p:cNvPr>
          <p:cNvSpPr txBox="1"/>
          <p:nvPr/>
        </p:nvSpPr>
        <p:spPr>
          <a:xfrm>
            <a:off x="2398155" y="5554712"/>
            <a:ext cx="540000" cy="519351"/>
          </a:xfrm>
          <a:prstGeom prst="ellipse">
            <a:avLst/>
          </a:prstGeom>
          <a:noFill/>
          <a:ln>
            <a:solidFill>
              <a:schemeClr val="tx1"/>
            </a:solidFill>
          </a:ln>
        </p:spPr>
        <p:txBody>
          <a:bodyPr wrap="none" lIns="0" tIns="0" rIns="0" bIns="0" rtlCol="0">
            <a:noAutofit/>
          </a:bodyPr>
          <a:lstStyle/>
          <a:p>
            <a:pPr algn="ctr"/>
            <a:r>
              <a:rPr lang="en-US" sz="2000"/>
              <a:t>e3</a:t>
            </a:r>
          </a:p>
        </p:txBody>
      </p:sp>
      <p:sp>
        <p:nvSpPr>
          <p:cNvPr id="34" name="TextBox 33">
            <a:extLst>
              <a:ext uri="{FF2B5EF4-FFF2-40B4-BE49-F238E27FC236}">
                <a16:creationId xmlns:a16="http://schemas.microsoft.com/office/drawing/2014/main" id="{C3CFB5C0-5A71-4073-7439-284B59439A77}"/>
              </a:ext>
            </a:extLst>
          </p:cNvPr>
          <p:cNvSpPr txBox="1"/>
          <p:nvPr/>
        </p:nvSpPr>
        <p:spPr>
          <a:xfrm>
            <a:off x="3377540" y="5554712"/>
            <a:ext cx="540000" cy="519351"/>
          </a:xfrm>
          <a:prstGeom prst="ellipse">
            <a:avLst/>
          </a:prstGeom>
          <a:noFill/>
          <a:ln>
            <a:solidFill>
              <a:schemeClr val="tx1"/>
            </a:solidFill>
          </a:ln>
        </p:spPr>
        <p:txBody>
          <a:bodyPr wrap="none" lIns="0" tIns="0" rIns="0" bIns="0" rtlCol="0">
            <a:noAutofit/>
          </a:bodyPr>
          <a:lstStyle/>
          <a:p>
            <a:pPr algn="ctr"/>
            <a:r>
              <a:rPr lang="en-US" sz="2000" dirty="0"/>
              <a:t>e4</a:t>
            </a:r>
          </a:p>
        </p:txBody>
      </p:sp>
      <p:sp>
        <p:nvSpPr>
          <p:cNvPr id="35" name="TextBox 34">
            <a:extLst>
              <a:ext uri="{FF2B5EF4-FFF2-40B4-BE49-F238E27FC236}">
                <a16:creationId xmlns:a16="http://schemas.microsoft.com/office/drawing/2014/main" id="{852F888A-DA3D-DE2C-CC8B-07D081F1A939}"/>
              </a:ext>
            </a:extLst>
          </p:cNvPr>
          <p:cNvSpPr txBox="1"/>
          <p:nvPr/>
        </p:nvSpPr>
        <p:spPr>
          <a:xfrm>
            <a:off x="4356925" y="5554712"/>
            <a:ext cx="540000" cy="519351"/>
          </a:xfrm>
          <a:prstGeom prst="ellipse">
            <a:avLst/>
          </a:prstGeom>
          <a:noFill/>
          <a:ln>
            <a:solidFill>
              <a:schemeClr val="tx1"/>
            </a:solidFill>
          </a:ln>
        </p:spPr>
        <p:txBody>
          <a:bodyPr wrap="none" lIns="0" tIns="0" rIns="0" bIns="0" rtlCol="0">
            <a:noAutofit/>
          </a:bodyPr>
          <a:lstStyle/>
          <a:p>
            <a:pPr algn="ctr"/>
            <a:r>
              <a:rPr lang="en-US" sz="2000"/>
              <a:t>e5</a:t>
            </a:r>
          </a:p>
        </p:txBody>
      </p:sp>
      <p:sp>
        <p:nvSpPr>
          <p:cNvPr id="36" name="TextBox 35">
            <a:extLst>
              <a:ext uri="{FF2B5EF4-FFF2-40B4-BE49-F238E27FC236}">
                <a16:creationId xmlns:a16="http://schemas.microsoft.com/office/drawing/2014/main" id="{B11AE3BB-AA40-C0F0-FD47-7EA1ABB43E8A}"/>
              </a:ext>
            </a:extLst>
          </p:cNvPr>
          <p:cNvSpPr txBox="1"/>
          <p:nvPr/>
        </p:nvSpPr>
        <p:spPr>
          <a:xfrm>
            <a:off x="5336310" y="5554712"/>
            <a:ext cx="540000" cy="519351"/>
          </a:xfrm>
          <a:prstGeom prst="ellipse">
            <a:avLst/>
          </a:prstGeom>
          <a:noFill/>
          <a:ln>
            <a:solidFill>
              <a:schemeClr val="tx1"/>
            </a:solidFill>
          </a:ln>
        </p:spPr>
        <p:txBody>
          <a:bodyPr wrap="none" lIns="0" tIns="0" rIns="0" bIns="0" rtlCol="0">
            <a:noAutofit/>
          </a:bodyPr>
          <a:lstStyle/>
          <a:p>
            <a:pPr algn="ctr"/>
            <a:r>
              <a:rPr lang="en-US" sz="2000" dirty="0"/>
              <a:t>e6</a:t>
            </a:r>
          </a:p>
        </p:txBody>
      </p:sp>
      <p:sp>
        <p:nvSpPr>
          <p:cNvPr id="37" name="TextBox 36">
            <a:extLst>
              <a:ext uri="{FF2B5EF4-FFF2-40B4-BE49-F238E27FC236}">
                <a16:creationId xmlns:a16="http://schemas.microsoft.com/office/drawing/2014/main" id="{614EB577-992D-C31B-9610-9E967804A344}"/>
              </a:ext>
            </a:extLst>
          </p:cNvPr>
          <p:cNvSpPr txBox="1"/>
          <p:nvPr/>
        </p:nvSpPr>
        <p:spPr>
          <a:xfrm>
            <a:off x="6315695" y="5554712"/>
            <a:ext cx="540000" cy="519351"/>
          </a:xfrm>
          <a:prstGeom prst="ellipse">
            <a:avLst/>
          </a:prstGeom>
          <a:noFill/>
          <a:ln>
            <a:solidFill>
              <a:schemeClr val="tx1"/>
            </a:solidFill>
          </a:ln>
        </p:spPr>
        <p:txBody>
          <a:bodyPr wrap="none" lIns="0" tIns="0" rIns="0" bIns="0" rtlCol="0">
            <a:noAutofit/>
          </a:bodyPr>
          <a:lstStyle/>
          <a:p>
            <a:pPr algn="ctr"/>
            <a:r>
              <a:rPr lang="en-US" sz="2000"/>
              <a:t>e7</a:t>
            </a:r>
          </a:p>
        </p:txBody>
      </p:sp>
      <p:sp>
        <p:nvSpPr>
          <p:cNvPr id="38" name="TextBox 37">
            <a:extLst>
              <a:ext uri="{FF2B5EF4-FFF2-40B4-BE49-F238E27FC236}">
                <a16:creationId xmlns:a16="http://schemas.microsoft.com/office/drawing/2014/main" id="{22DE50FF-D967-F1E8-40F7-3E5132A0F7D3}"/>
              </a:ext>
            </a:extLst>
          </p:cNvPr>
          <p:cNvSpPr txBox="1"/>
          <p:nvPr/>
        </p:nvSpPr>
        <p:spPr>
          <a:xfrm>
            <a:off x="7295080" y="5554712"/>
            <a:ext cx="540000" cy="519351"/>
          </a:xfrm>
          <a:prstGeom prst="ellipse">
            <a:avLst/>
          </a:prstGeom>
          <a:noFill/>
          <a:ln>
            <a:solidFill>
              <a:schemeClr val="tx1"/>
            </a:solidFill>
          </a:ln>
        </p:spPr>
        <p:txBody>
          <a:bodyPr wrap="none" lIns="0" tIns="0" rIns="0" bIns="0" rtlCol="0">
            <a:noAutofit/>
          </a:bodyPr>
          <a:lstStyle/>
          <a:p>
            <a:pPr algn="ctr"/>
            <a:r>
              <a:rPr lang="en-US" sz="2000"/>
              <a:t>e8</a:t>
            </a:r>
          </a:p>
        </p:txBody>
      </p:sp>
      <p:cxnSp>
        <p:nvCxnSpPr>
          <p:cNvPr id="39" name="Straight Arrow Connector 38">
            <a:extLst>
              <a:ext uri="{FF2B5EF4-FFF2-40B4-BE49-F238E27FC236}">
                <a16:creationId xmlns:a16="http://schemas.microsoft.com/office/drawing/2014/main" id="{2A41421A-D4D2-B812-5233-44EB8E0A6302}"/>
              </a:ext>
            </a:extLst>
          </p:cNvPr>
          <p:cNvCxnSpPr>
            <a:cxnSpLocks/>
            <a:stCxn id="31" idx="0"/>
            <a:endCxn id="14" idx="2"/>
          </p:cNvCxnSpPr>
          <p:nvPr/>
        </p:nvCxnSpPr>
        <p:spPr>
          <a:xfrm flipH="1" flipV="1">
            <a:off x="705779" y="5269739"/>
            <a:ext cx="360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C03F2D-5147-1F5D-87B4-AAF8D20B007F}"/>
              </a:ext>
            </a:extLst>
          </p:cNvPr>
          <p:cNvCxnSpPr>
            <a:cxnSpLocks/>
            <a:stCxn id="32" idx="0"/>
            <a:endCxn id="15" idx="2"/>
          </p:cNvCxnSpPr>
          <p:nvPr/>
        </p:nvCxnSpPr>
        <p:spPr>
          <a:xfrm flipH="1" flipV="1">
            <a:off x="1685819" y="5269739"/>
            <a:ext cx="295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F1C64B-0D3D-E3AF-F980-62ED8D736A5F}"/>
              </a:ext>
            </a:extLst>
          </p:cNvPr>
          <p:cNvCxnSpPr>
            <a:cxnSpLocks/>
            <a:stCxn id="33" idx="0"/>
            <a:endCxn id="16" idx="2"/>
          </p:cNvCxnSpPr>
          <p:nvPr/>
        </p:nvCxnSpPr>
        <p:spPr>
          <a:xfrm flipH="1" flipV="1">
            <a:off x="2665859" y="5269739"/>
            <a:ext cx="229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EEF34D-0A8A-85FE-10A8-4724AFB5862B}"/>
              </a:ext>
            </a:extLst>
          </p:cNvPr>
          <p:cNvCxnSpPr>
            <a:cxnSpLocks/>
            <a:stCxn id="34" idx="0"/>
            <a:endCxn id="17" idx="2"/>
          </p:cNvCxnSpPr>
          <p:nvPr/>
        </p:nvCxnSpPr>
        <p:spPr>
          <a:xfrm flipH="1" flipV="1">
            <a:off x="3645899" y="5269739"/>
            <a:ext cx="164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1F2D00-EA90-52BC-5F6D-48C4F783000D}"/>
              </a:ext>
            </a:extLst>
          </p:cNvPr>
          <p:cNvCxnSpPr>
            <a:cxnSpLocks/>
            <a:stCxn id="35" idx="0"/>
            <a:endCxn id="10" idx="2"/>
          </p:cNvCxnSpPr>
          <p:nvPr/>
        </p:nvCxnSpPr>
        <p:spPr>
          <a:xfrm flipH="1" flipV="1">
            <a:off x="4625939" y="5269739"/>
            <a:ext cx="98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B8BABD-C7FE-7C9F-A652-B5025D838AAA}"/>
              </a:ext>
            </a:extLst>
          </p:cNvPr>
          <p:cNvCxnSpPr>
            <a:cxnSpLocks/>
            <a:stCxn id="36" idx="0"/>
            <a:endCxn id="11" idx="2"/>
          </p:cNvCxnSpPr>
          <p:nvPr/>
        </p:nvCxnSpPr>
        <p:spPr>
          <a:xfrm flipH="1" flipV="1">
            <a:off x="5605979" y="5269739"/>
            <a:ext cx="33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A36E05-690B-CF02-4DD1-04E554CA7755}"/>
              </a:ext>
            </a:extLst>
          </p:cNvPr>
          <p:cNvCxnSpPr>
            <a:cxnSpLocks/>
            <a:stCxn id="19" idx="4"/>
            <a:endCxn id="87" idx="0"/>
          </p:cNvCxnSpPr>
          <p:nvPr/>
        </p:nvCxnSpPr>
        <p:spPr>
          <a:xfrm>
            <a:off x="9549623" y="3175882"/>
            <a:ext cx="1936596" cy="163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1E6F41E0-6DBC-D51D-1FBD-88756D15E21A}"/>
              </a:ext>
            </a:extLst>
          </p:cNvPr>
          <p:cNvSpPr/>
          <p:nvPr/>
        </p:nvSpPr>
        <p:spPr>
          <a:xfrm rot="16200000">
            <a:off x="6256360" y="-399280"/>
            <a:ext cx="802950" cy="5178835"/>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TextBox 77">
            <a:extLst>
              <a:ext uri="{FF2B5EF4-FFF2-40B4-BE49-F238E27FC236}">
                <a16:creationId xmlns:a16="http://schemas.microsoft.com/office/drawing/2014/main" id="{09DF1C21-5E73-DF2A-CDEC-1FDAA667AE6F}"/>
              </a:ext>
            </a:extLst>
          </p:cNvPr>
          <p:cNvSpPr txBox="1"/>
          <p:nvPr/>
        </p:nvSpPr>
        <p:spPr>
          <a:xfrm>
            <a:off x="8274465" y="5554712"/>
            <a:ext cx="540000" cy="519351"/>
          </a:xfrm>
          <a:prstGeom prst="ellipse">
            <a:avLst/>
          </a:prstGeom>
          <a:noFill/>
          <a:ln>
            <a:solidFill>
              <a:schemeClr val="tx1"/>
            </a:solidFill>
          </a:ln>
        </p:spPr>
        <p:txBody>
          <a:bodyPr wrap="none" lIns="0" tIns="0" rIns="0" bIns="0" rtlCol="0">
            <a:noAutofit/>
          </a:bodyPr>
          <a:lstStyle/>
          <a:p>
            <a:pPr algn="ctr"/>
            <a:r>
              <a:rPr lang="en-US" sz="2000" dirty="0"/>
              <a:t>e9</a:t>
            </a:r>
          </a:p>
        </p:txBody>
      </p:sp>
      <p:sp>
        <p:nvSpPr>
          <p:cNvPr id="79" name="TextBox 78">
            <a:extLst>
              <a:ext uri="{FF2B5EF4-FFF2-40B4-BE49-F238E27FC236}">
                <a16:creationId xmlns:a16="http://schemas.microsoft.com/office/drawing/2014/main" id="{282A7910-5E36-9BD3-F88C-75096CFEBED6}"/>
              </a:ext>
            </a:extLst>
          </p:cNvPr>
          <p:cNvSpPr txBox="1"/>
          <p:nvPr/>
        </p:nvSpPr>
        <p:spPr>
          <a:xfrm>
            <a:off x="9253850" y="5554712"/>
            <a:ext cx="540000" cy="519351"/>
          </a:xfrm>
          <a:prstGeom prst="ellipse">
            <a:avLst/>
          </a:prstGeom>
          <a:noFill/>
          <a:ln>
            <a:solidFill>
              <a:schemeClr val="tx1"/>
            </a:solidFill>
          </a:ln>
        </p:spPr>
        <p:txBody>
          <a:bodyPr wrap="none" lIns="0" tIns="0" rIns="0" bIns="0" rtlCol="0">
            <a:noAutofit/>
          </a:bodyPr>
          <a:lstStyle/>
          <a:p>
            <a:pPr algn="ctr"/>
            <a:r>
              <a:rPr lang="en-US" sz="2000" dirty="0"/>
              <a:t>e10</a:t>
            </a:r>
          </a:p>
        </p:txBody>
      </p:sp>
      <p:sp>
        <p:nvSpPr>
          <p:cNvPr id="80" name="TextBox 79">
            <a:extLst>
              <a:ext uri="{FF2B5EF4-FFF2-40B4-BE49-F238E27FC236}">
                <a16:creationId xmlns:a16="http://schemas.microsoft.com/office/drawing/2014/main" id="{9EDCE442-826B-902E-D288-8CD683B728D3}"/>
              </a:ext>
            </a:extLst>
          </p:cNvPr>
          <p:cNvSpPr txBox="1"/>
          <p:nvPr/>
        </p:nvSpPr>
        <p:spPr>
          <a:xfrm>
            <a:off x="10233235" y="5554712"/>
            <a:ext cx="540000" cy="519351"/>
          </a:xfrm>
          <a:prstGeom prst="ellipse">
            <a:avLst/>
          </a:prstGeom>
          <a:noFill/>
          <a:ln>
            <a:solidFill>
              <a:schemeClr val="tx1"/>
            </a:solidFill>
          </a:ln>
        </p:spPr>
        <p:txBody>
          <a:bodyPr wrap="none" lIns="0" tIns="0" rIns="0" bIns="0" rtlCol="0">
            <a:noAutofit/>
          </a:bodyPr>
          <a:lstStyle/>
          <a:p>
            <a:pPr algn="ctr"/>
            <a:r>
              <a:rPr lang="en-US" sz="2000" dirty="0"/>
              <a:t>e11</a:t>
            </a:r>
          </a:p>
        </p:txBody>
      </p:sp>
      <p:sp>
        <p:nvSpPr>
          <p:cNvPr id="81" name="TextBox 80">
            <a:extLst>
              <a:ext uri="{FF2B5EF4-FFF2-40B4-BE49-F238E27FC236}">
                <a16:creationId xmlns:a16="http://schemas.microsoft.com/office/drawing/2014/main" id="{B57F72A6-B148-B6CE-EC82-191AF2F8C76D}"/>
              </a:ext>
            </a:extLst>
          </p:cNvPr>
          <p:cNvSpPr txBox="1"/>
          <p:nvPr/>
        </p:nvSpPr>
        <p:spPr>
          <a:xfrm>
            <a:off x="11212620" y="5554712"/>
            <a:ext cx="540000" cy="519351"/>
          </a:xfrm>
          <a:prstGeom prst="ellipse">
            <a:avLst/>
          </a:prstGeom>
          <a:noFill/>
          <a:ln>
            <a:solidFill>
              <a:schemeClr val="tx1"/>
            </a:solidFill>
          </a:ln>
        </p:spPr>
        <p:txBody>
          <a:bodyPr wrap="none" lIns="0" tIns="0" rIns="0" bIns="0" rtlCol="0">
            <a:noAutofit/>
          </a:bodyPr>
          <a:lstStyle/>
          <a:p>
            <a:pPr algn="ctr"/>
            <a:r>
              <a:rPr lang="en-US" sz="2000" dirty="0"/>
              <a:t>e12</a:t>
            </a:r>
          </a:p>
        </p:txBody>
      </p:sp>
      <p:sp>
        <p:nvSpPr>
          <p:cNvPr id="83" name="TextBox 82">
            <a:extLst>
              <a:ext uri="{FF2B5EF4-FFF2-40B4-BE49-F238E27FC236}">
                <a16:creationId xmlns:a16="http://schemas.microsoft.com/office/drawing/2014/main" id="{339C6A9A-F149-B1C9-EC87-E99E01D9C96B}"/>
              </a:ext>
            </a:extLst>
          </p:cNvPr>
          <p:cNvSpPr txBox="1"/>
          <p:nvPr/>
        </p:nvSpPr>
        <p:spPr>
          <a:xfrm>
            <a:off x="7291798" y="4808074"/>
            <a:ext cx="548522" cy="461665"/>
          </a:xfrm>
          <a:prstGeom prst="rect">
            <a:avLst/>
          </a:prstGeom>
          <a:noFill/>
          <a:ln>
            <a:solidFill>
              <a:schemeClr val="tx1"/>
            </a:solidFill>
          </a:ln>
        </p:spPr>
        <p:txBody>
          <a:bodyPr wrap="none" lIns="0" rIns="0" rtlCol="0">
            <a:noAutofit/>
          </a:bodyPr>
          <a:lstStyle/>
          <a:p>
            <a:pPr algn="ctr"/>
            <a:r>
              <a:rPr lang="en-US" sz="2400" dirty="0"/>
              <a:t>Q8</a:t>
            </a:r>
          </a:p>
        </p:txBody>
      </p:sp>
      <p:sp>
        <p:nvSpPr>
          <p:cNvPr id="84" name="TextBox 83">
            <a:extLst>
              <a:ext uri="{FF2B5EF4-FFF2-40B4-BE49-F238E27FC236}">
                <a16:creationId xmlns:a16="http://schemas.microsoft.com/office/drawing/2014/main" id="{1AF8EB35-E519-C102-53F7-43661A1431BD}"/>
              </a:ext>
            </a:extLst>
          </p:cNvPr>
          <p:cNvSpPr txBox="1"/>
          <p:nvPr/>
        </p:nvSpPr>
        <p:spPr>
          <a:xfrm>
            <a:off x="8271838" y="4808074"/>
            <a:ext cx="548522" cy="461665"/>
          </a:xfrm>
          <a:prstGeom prst="rect">
            <a:avLst/>
          </a:prstGeom>
          <a:noFill/>
          <a:ln>
            <a:solidFill>
              <a:schemeClr val="tx1"/>
            </a:solidFill>
          </a:ln>
        </p:spPr>
        <p:txBody>
          <a:bodyPr wrap="none" lIns="0" rIns="0" rtlCol="0">
            <a:noAutofit/>
          </a:bodyPr>
          <a:lstStyle/>
          <a:p>
            <a:pPr algn="ctr"/>
            <a:r>
              <a:rPr lang="en-US" sz="2400" dirty="0"/>
              <a:t>Q9</a:t>
            </a:r>
          </a:p>
        </p:txBody>
      </p:sp>
      <p:sp>
        <p:nvSpPr>
          <p:cNvPr id="85" name="TextBox 84">
            <a:extLst>
              <a:ext uri="{FF2B5EF4-FFF2-40B4-BE49-F238E27FC236}">
                <a16:creationId xmlns:a16="http://schemas.microsoft.com/office/drawing/2014/main" id="{103E690D-FEF1-2247-4D9F-0459B15054F9}"/>
              </a:ext>
            </a:extLst>
          </p:cNvPr>
          <p:cNvSpPr txBox="1"/>
          <p:nvPr/>
        </p:nvSpPr>
        <p:spPr>
          <a:xfrm>
            <a:off x="9251878" y="4808074"/>
            <a:ext cx="548522" cy="461665"/>
          </a:xfrm>
          <a:prstGeom prst="rect">
            <a:avLst/>
          </a:prstGeom>
          <a:noFill/>
          <a:ln>
            <a:solidFill>
              <a:schemeClr val="tx1"/>
            </a:solidFill>
          </a:ln>
        </p:spPr>
        <p:txBody>
          <a:bodyPr wrap="none" lIns="0" rIns="0" rtlCol="0">
            <a:noAutofit/>
          </a:bodyPr>
          <a:lstStyle/>
          <a:p>
            <a:pPr algn="ctr"/>
            <a:r>
              <a:rPr lang="en-US" sz="2400" dirty="0"/>
              <a:t>Q10</a:t>
            </a:r>
          </a:p>
        </p:txBody>
      </p:sp>
      <p:sp>
        <p:nvSpPr>
          <p:cNvPr id="86" name="TextBox 85">
            <a:extLst>
              <a:ext uri="{FF2B5EF4-FFF2-40B4-BE49-F238E27FC236}">
                <a16:creationId xmlns:a16="http://schemas.microsoft.com/office/drawing/2014/main" id="{91509A9D-8F9A-FC12-C330-BEB0325242DB}"/>
              </a:ext>
            </a:extLst>
          </p:cNvPr>
          <p:cNvSpPr txBox="1"/>
          <p:nvPr/>
        </p:nvSpPr>
        <p:spPr>
          <a:xfrm>
            <a:off x="10231918" y="4808074"/>
            <a:ext cx="548522" cy="461665"/>
          </a:xfrm>
          <a:prstGeom prst="rect">
            <a:avLst/>
          </a:prstGeom>
          <a:noFill/>
          <a:ln>
            <a:solidFill>
              <a:schemeClr val="tx1"/>
            </a:solidFill>
          </a:ln>
        </p:spPr>
        <p:txBody>
          <a:bodyPr wrap="none" lIns="0" rIns="0" rtlCol="0">
            <a:noAutofit/>
          </a:bodyPr>
          <a:lstStyle/>
          <a:p>
            <a:pPr algn="ctr"/>
            <a:r>
              <a:rPr lang="en-US" sz="2400" dirty="0"/>
              <a:t>Q11</a:t>
            </a:r>
          </a:p>
        </p:txBody>
      </p:sp>
      <p:sp>
        <p:nvSpPr>
          <p:cNvPr id="87" name="TextBox 86">
            <a:extLst>
              <a:ext uri="{FF2B5EF4-FFF2-40B4-BE49-F238E27FC236}">
                <a16:creationId xmlns:a16="http://schemas.microsoft.com/office/drawing/2014/main" id="{EA562281-3D87-F6DF-63D9-A7C1849F13E6}"/>
              </a:ext>
            </a:extLst>
          </p:cNvPr>
          <p:cNvSpPr txBox="1"/>
          <p:nvPr/>
        </p:nvSpPr>
        <p:spPr>
          <a:xfrm>
            <a:off x="11211958" y="4808074"/>
            <a:ext cx="548522" cy="461665"/>
          </a:xfrm>
          <a:prstGeom prst="rect">
            <a:avLst/>
          </a:prstGeom>
          <a:noFill/>
          <a:ln>
            <a:solidFill>
              <a:schemeClr val="tx1"/>
            </a:solidFill>
          </a:ln>
        </p:spPr>
        <p:txBody>
          <a:bodyPr wrap="none" lIns="0" rIns="0" rtlCol="0">
            <a:noAutofit/>
          </a:bodyPr>
          <a:lstStyle/>
          <a:p>
            <a:pPr algn="ctr"/>
            <a:r>
              <a:rPr lang="en-US" sz="2400" dirty="0"/>
              <a:t>Q12</a:t>
            </a:r>
          </a:p>
        </p:txBody>
      </p:sp>
      <p:cxnSp>
        <p:nvCxnSpPr>
          <p:cNvPr id="116" name="Straight Arrow Connector 115">
            <a:extLst>
              <a:ext uri="{FF2B5EF4-FFF2-40B4-BE49-F238E27FC236}">
                <a16:creationId xmlns:a16="http://schemas.microsoft.com/office/drawing/2014/main" id="{389A6472-9DC1-C6F8-74A1-4B3EB1983316}"/>
              </a:ext>
            </a:extLst>
          </p:cNvPr>
          <p:cNvCxnSpPr>
            <a:cxnSpLocks/>
            <a:stCxn id="10" idx="0"/>
            <a:endCxn id="18" idx="4"/>
          </p:cNvCxnSpPr>
          <p:nvPr/>
        </p:nvCxnSpPr>
        <p:spPr>
          <a:xfrm flipH="1" flipV="1">
            <a:off x="3697254" y="3175882"/>
            <a:ext cx="92868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17752FD-B366-9E79-9210-63D6D8A255ED}"/>
              </a:ext>
            </a:extLst>
          </p:cNvPr>
          <p:cNvCxnSpPr>
            <a:cxnSpLocks/>
            <a:stCxn id="11" idx="0"/>
            <a:endCxn id="18" idx="4"/>
          </p:cNvCxnSpPr>
          <p:nvPr/>
        </p:nvCxnSpPr>
        <p:spPr>
          <a:xfrm flipH="1" flipV="1">
            <a:off x="3697254" y="3175882"/>
            <a:ext cx="190872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3D9BED9-66BE-F749-D298-2111357C413F}"/>
              </a:ext>
            </a:extLst>
          </p:cNvPr>
          <p:cNvCxnSpPr>
            <a:cxnSpLocks/>
            <a:stCxn id="12" idx="0"/>
            <a:endCxn id="18" idx="4"/>
          </p:cNvCxnSpPr>
          <p:nvPr/>
        </p:nvCxnSpPr>
        <p:spPr>
          <a:xfrm flipH="1" flipV="1">
            <a:off x="3697254" y="3175882"/>
            <a:ext cx="288876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C0B92FA-F744-CD2F-F57D-5A6C15492982}"/>
              </a:ext>
            </a:extLst>
          </p:cNvPr>
          <p:cNvCxnSpPr>
            <a:cxnSpLocks/>
            <a:stCxn id="37" idx="0"/>
            <a:endCxn id="12" idx="2"/>
          </p:cNvCxnSpPr>
          <p:nvPr/>
        </p:nvCxnSpPr>
        <p:spPr>
          <a:xfrm flipV="1">
            <a:off x="6585695" y="5269739"/>
            <a:ext cx="32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0D182B5-E360-AF42-80D8-05E8BC2F09D2}"/>
              </a:ext>
            </a:extLst>
          </p:cNvPr>
          <p:cNvCxnSpPr>
            <a:cxnSpLocks/>
            <a:stCxn id="38" idx="0"/>
            <a:endCxn id="83" idx="2"/>
          </p:cNvCxnSpPr>
          <p:nvPr/>
        </p:nvCxnSpPr>
        <p:spPr>
          <a:xfrm flipV="1">
            <a:off x="7565080" y="5269739"/>
            <a:ext cx="97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C9A7FF4-E6ED-C302-D3A2-C1C7F9CD6C28}"/>
              </a:ext>
            </a:extLst>
          </p:cNvPr>
          <p:cNvCxnSpPr>
            <a:cxnSpLocks/>
            <a:stCxn id="78" idx="0"/>
            <a:endCxn id="84" idx="2"/>
          </p:cNvCxnSpPr>
          <p:nvPr/>
        </p:nvCxnSpPr>
        <p:spPr>
          <a:xfrm flipV="1">
            <a:off x="8544465" y="5269739"/>
            <a:ext cx="163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1B338EC-76F5-DD7F-FDF3-431BD9770981}"/>
              </a:ext>
            </a:extLst>
          </p:cNvPr>
          <p:cNvCxnSpPr>
            <a:cxnSpLocks/>
            <a:stCxn id="79" idx="0"/>
            <a:endCxn id="85" idx="2"/>
          </p:cNvCxnSpPr>
          <p:nvPr/>
        </p:nvCxnSpPr>
        <p:spPr>
          <a:xfrm flipV="1">
            <a:off x="9523850" y="5269739"/>
            <a:ext cx="228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AE2B39-92F1-5ADF-3AB7-12E3AD6E28FE}"/>
              </a:ext>
            </a:extLst>
          </p:cNvPr>
          <p:cNvCxnSpPr>
            <a:cxnSpLocks/>
            <a:stCxn id="80" idx="0"/>
            <a:endCxn id="86" idx="2"/>
          </p:cNvCxnSpPr>
          <p:nvPr/>
        </p:nvCxnSpPr>
        <p:spPr>
          <a:xfrm flipV="1">
            <a:off x="10503235" y="5269739"/>
            <a:ext cx="294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71A79AA-F6D0-4814-D2F9-636DCA1E50FC}"/>
              </a:ext>
            </a:extLst>
          </p:cNvPr>
          <p:cNvCxnSpPr>
            <a:cxnSpLocks/>
            <a:stCxn id="81" idx="0"/>
            <a:endCxn id="87" idx="2"/>
          </p:cNvCxnSpPr>
          <p:nvPr/>
        </p:nvCxnSpPr>
        <p:spPr>
          <a:xfrm flipV="1">
            <a:off x="11482620" y="5269739"/>
            <a:ext cx="359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3CA3AC5-AE98-1636-9290-C48E795D47C5}"/>
              </a:ext>
            </a:extLst>
          </p:cNvPr>
          <p:cNvSpPr txBox="1"/>
          <p:nvPr/>
        </p:nvSpPr>
        <p:spPr>
          <a:xfrm>
            <a:off x="1590261" y="3175882"/>
            <a:ext cx="852692" cy="461665"/>
          </a:xfrm>
          <a:prstGeom prst="rect">
            <a:avLst/>
          </a:prstGeom>
          <a:noFill/>
        </p:spPr>
        <p:txBody>
          <a:bodyPr wrap="square" rtlCol="0">
            <a:spAutoFit/>
          </a:bodyPr>
          <a:lstStyle/>
          <a:p>
            <a:endParaRPr lang="en-001" dirty="0"/>
          </a:p>
        </p:txBody>
      </p:sp>
      <p:sp>
        <p:nvSpPr>
          <p:cNvPr id="180" name="TextBox 179">
            <a:extLst>
              <a:ext uri="{FF2B5EF4-FFF2-40B4-BE49-F238E27FC236}">
                <a16:creationId xmlns:a16="http://schemas.microsoft.com/office/drawing/2014/main" id="{5F1E2B26-B7A8-9D2E-BAD2-87896FED8E91}"/>
              </a:ext>
            </a:extLst>
          </p:cNvPr>
          <p:cNvSpPr txBox="1"/>
          <p:nvPr/>
        </p:nvSpPr>
        <p:spPr>
          <a:xfrm>
            <a:off x="6133960" y="1985808"/>
            <a:ext cx="1047750" cy="369332"/>
          </a:xfrm>
          <a:prstGeom prst="rect">
            <a:avLst/>
          </a:prstGeom>
          <a:noFill/>
        </p:spPr>
        <p:txBody>
          <a:bodyPr wrap="square" rtlCol="0">
            <a:spAutoFit/>
          </a:bodyPr>
          <a:lstStyle/>
          <a:p>
            <a:pPr algn="ctr"/>
            <a:r>
              <a:rPr lang="en-US" dirty="0"/>
              <a:t>0.635</a:t>
            </a:r>
            <a:endParaRPr lang="en-001" dirty="0"/>
          </a:p>
        </p:txBody>
      </p:sp>
      <p:sp>
        <p:nvSpPr>
          <p:cNvPr id="181" name="TextBox 180">
            <a:extLst>
              <a:ext uri="{FF2B5EF4-FFF2-40B4-BE49-F238E27FC236}">
                <a16:creationId xmlns:a16="http://schemas.microsoft.com/office/drawing/2014/main" id="{F8FB37A0-A4DC-E9A9-CE0E-33D5A97BEBA4}"/>
              </a:ext>
            </a:extLst>
          </p:cNvPr>
          <p:cNvSpPr txBox="1"/>
          <p:nvPr/>
        </p:nvSpPr>
        <p:spPr>
          <a:xfrm>
            <a:off x="851851" y="3958432"/>
            <a:ext cx="1047750" cy="369332"/>
          </a:xfrm>
          <a:prstGeom prst="rect">
            <a:avLst/>
          </a:prstGeom>
          <a:noFill/>
        </p:spPr>
        <p:txBody>
          <a:bodyPr wrap="square" rtlCol="0">
            <a:spAutoFit/>
          </a:bodyPr>
          <a:lstStyle/>
          <a:p>
            <a:pPr algn="ctr"/>
            <a:r>
              <a:rPr lang="en-US" dirty="0"/>
              <a:t>0.771</a:t>
            </a:r>
            <a:endParaRPr lang="en-001" dirty="0"/>
          </a:p>
        </p:txBody>
      </p:sp>
      <p:sp>
        <p:nvSpPr>
          <p:cNvPr id="182" name="TextBox 181">
            <a:extLst>
              <a:ext uri="{FF2B5EF4-FFF2-40B4-BE49-F238E27FC236}">
                <a16:creationId xmlns:a16="http://schemas.microsoft.com/office/drawing/2014/main" id="{0E323514-5E94-FAA8-56FC-9093D8AA4EDC}"/>
              </a:ext>
            </a:extLst>
          </p:cNvPr>
          <p:cNvSpPr txBox="1"/>
          <p:nvPr/>
        </p:nvSpPr>
        <p:spPr>
          <a:xfrm>
            <a:off x="1692948" y="4006878"/>
            <a:ext cx="1047750" cy="369332"/>
          </a:xfrm>
          <a:prstGeom prst="rect">
            <a:avLst/>
          </a:prstGeom>
          <a:noFill/>
        </p:spPr>
        <p:txBody>
          <a:bodyPr wrap="square" rtlCol="0">
            <a:spAutoFit/>
          </a:bodyPr>
          <a:lstStyle/>
          <a:p>
            <a:pPr algn="ctr"/>
            <a:r>
              <a:rPr lang="en-US" dirty="0"/>
              <a:t>0.464</a:t>
            </a:r>
            <a:endParaRPr lang="en-001" dirty="0"/>
          </a:p>
        </p:txBody>
      </p:sp>
      <p:sp>
        <p:nvSpPr>
          <p:cNvPr id="183" name="TextBox 182">
            <a:extLst>
              <a:ext uri="{FF2B5EF4-FFF2-40B4-BE49-F238E27FC236}">
                <a16:creationId xmlns:a16="http://schemas.microsoft.com/office/drawing/2014/main" id="{0211591B-BC3A-D37B-B8BF-033BB3841A5D}"/>
              </a:ext>
            </a:extLst>
          </p:cNvPr>
          <p:cNvSpPr txBox="1"/>
          <p:nvPr/>
        </p:nvSpPr>
        <p:spPr>
          <a:xfrm>
            <a:off x="2073130" y="4294602"/>
            <a:ext cx="1047750" cy="369332"/>
          </a:xfrm>
          <a:prstGeom prst="rect">
            <a:avLst/>
          </a:prstGeom>
          <a:noFill/>
        </p:spPr>
        <p:txBody>
          <a:bodyPr wrap="square" rtlCol="0">
            <a:spAutoFit/>
          </a:bodyPr>
          <a:lstStyle/>
          <a:p>
            <a:pPr algn="ctr"/>
            <a:r>
              <a:rPr lang="en-US" dirty="0"/>
              <a:t>0.725</a:t>
            </a:r>
            <a:endParaRPr lang="en-001" dirty="0"/>
          </a:p>
        </p:txBody>
      </p:sp>
      <p:sp>
        <p:nvSpPr>
          <p:cNvPr id="184" name="TextBox 183">
            <a:extLst>
              <a:ext uri="{FF2B5EF4-FFF2-40B4-BE49-F238E27FC236}">
                <a16:creationId xmlns:a16="http://schemas.microsoft.com/office/drawing/2014/main" id="{7B163894-3581-FD30-0B94-B7355CC27D4F}"/>
              </a:ext>
            </a:extLst>
          </p:cNvPr>
          <p:cNvSpPr txBox="1"/>
          <p:nvPr/>
        </p:nvSpPr>
        <p:spPr>
          <a:xfrm>
            <a:off x="2859515" y="4310935"/>
            <a:ext cx="1047750" cy="369332"/>
          </a:xfrm>
          <a:prstGeom prst="rect">
            <a:avLst/>
          </a:prstGeom>
          <a:noFill/>
        </p:spPr>
        <p:txBody>
          <a:bodyPr wrap="square" rtlCol="0">
            <a:spAutoFit/>
          </a:bodyPr>
          <a:lstStyle/>
          <a:p>
            <a:pPr algn="ctr"/>
            <a:r>
              <a:rPr lang="en-US" dirty="0"/>
              <a:t>0.817</a:t>
            </a:r>
            <a:endParaRPr lang="en-001" dirty="0"/>
          </a:p>
        </p:txBody>
      </p:sp>
      <p:sp>
        <p:nvSpPr>
          <p:cNvPr id="185" name="TextBox 184">
            <a:extLst>
              <a:ext uri="{FF2B5EF4-FFF2-40B4-BE49-F238E27FC236}">
                <a16:creationId xmlns:a16="http://schemas.microsoft.com/office/drawing/2014/main" id="{610AD263-6496-A720-6D4A-7B471EDD773F}"/>
              </a:ext>
            </a:extLst>
          </p:cNvPr>
          <p:cNvSpPr txBox="1"/>
          <p:nvPr/>
        </p:nvSpPr>
        <p:spPr>
          <a:xfrm>
            <a:off x="3603866" y="4364575"/>
            <a:ext cx="1047750" cy="369332"/>
          </a:xfrm>
          <a:prstGeom prst="rect">
            <a:avLst/>
          </a:prstGeom>
          <a:noFill/>
        </p:spPr>
        <p:txBody>
          <a:bodyPr wrap="square" rtlCol="0">
            <a:spAutoFit/>
          </a:bodyPr>
          <a:lstStyle/>
          <a:p>
            <a:pPr algn="ctr"/>
            <a:r>
              <a:rPr lang="en-US" dirty="0"/>
              <a:t>0.833</a:t>
            </a:r>
            <a:endParaRPr lang="en-001" dirty="0"/>
          </a:p>
        </p:txBody>
      </p:sp>
      <p:sp>
        <p:nvSpPr>
          <p:cNvPr id="186" name="TextBox 185">
            <a:extLst>
              <a:ext uri="{FF2B5EF4-FFF2-40B4-BE49-F238E27FC236}">
                <a16:creationId xmlns:a16="http://schemas.microsoft.com/office/drawing/2014/main" id="{CF71494F-C03C-E258-F641-B3615EC0C0C0}"/>
              </a:ext>
            </a:extLst>
          </p:cNvPr>
          <p:cNvSpPr txBox="1"/>
          <p:nvPr/>
        </p:nvSpPr>
        <p:spPr>
          <a:xfrm>
            <a:off x="4289983" y="4229246"/>
            <a:ext cx="1047750" cy="369332"/>
          </a:xfrm>
          <a:prstGeom prst="rect">
            <a:avLst/>
          </a:prstGeom>
          <a:noFill/>
        </p:spPr>
        <p:txBody>
          <a:bodyPr wrap="square" rtlCol="0">
            <a:spAutoFit/>
          </a:bodyPr>
          <a:lstStyle/>
          <a:p>
            <a:pPr algn="ctr"/>
            <a:r>
              <a:rPr lang="en-US" dirty="0"/>
              <a:t>-0.125</a:t>
            </a:r>
            <a:endParaRPr lang="en-001" dirty="0"/>
          </a:p>
        </p:txBody>
      </p:sp>
      <p:sp>
        <p:nvSpPr>
          <p:cNvPr id="187" name="TextBox 186">
            <a:extLst>
              <a:ext uri="{FF2B5EF4-FFF2-40B4-BE49-F238E27FC236}">
                <a16:creationId xmlns:a16="http://schemas.microsoft.com/office/drawing/2014/main" id="{B52E0527-6724-15FD-3A47-1B70859FCEF2}"/>
              </a:ext>
            </a:extLst>
          </p:cNvPr>
          <p:cNvSpPr txBox="1"/>
          <p:nvPr/>
        </p:nvSpPr>
        <p:spPr>
          <a:xfrm>
            <a:off x="5264008" y="4327764"/>
            <a:ext cx="1047750" cy="369332"/>
          </a:xfrm>
          <a:prstGeom prst="rect">
            <a:avLst/>
          </a:prstGeom>
          <a:noFill/>
        </p:spPr>
        <p:txBody>
          <a:bodyPr wrap="square" rtlCol="0">
            <a:spAutoFit/>
          </a:bodyPr>
          <a:lstStyle/>
          <a:p>
            <a:pPr algn="ctr"/>
            <a:r>
              <a:rPr lang="en-US" dirty="0"/>
              <a:t>0.559</a:t>
            </a:r>
            <a:endParaRPr lang="en-001" dirty="0"/>
          </a:p>
        </p:txBody>
      </p:sp>
      <p:sp>
        <p:nvSpPr>
          <p:cNvPr id="188" name="TextBox 187">
            <a:extLst>
              <a:ext uri="{FF2B5EF4-FFF2-40B4-BE49-F238E27FC236}">
                <a16:creationId xmlns:a16="http://schemas.microsoft.com/office/drawing/2014/main" id="{8B657EB9-80A7-E356-A43B-17A48EDF6926}"/>
              </a:ext>
            </a:extLst>
          </p:cNvPr>
          <p:cNvSpPr txBox="1"/>
          <p:nvPr/>
        </p:nvSpPr>
        <p:spPr>
          <a:xfrm>
            <a:off x="7178748" y="4137011"/>
            <a:ext cx="1047750" cy="369332"/>
          </a:xfrm>
          <a:prstGeom prst="rect">
            <a:avLst/>
          </a:prstGeom>
          <a:noFill/>
        </p:spPr>
        <p:txBody>
          <a:bodyPr wrap="square" rtlCol="0">
            <a:spAutoFit/>
          </a:bodyPr>
          <a:lstStyle/>
          <a:p>
            <a:pPr algn="ctr"/>
            <a:r>
              <a:rPr lang="en-US" dirty="0"/>
              <a:t>0.630</a:t>
            </a:r>
            <a:endParaRPr lang="en-001" dirty="0"/>
          </a:p>
        </p:txBody>
      </p:sp>
      <p:sp>
        <p:nvSpPr>
          <p:cNvPr id="189" name="TextBox 188">
            <a:extLst>
              <a:ext uri="{FF2B5EF4-FFF2-40B4-BE49-F238E27FC236}">
                <a16:creationId xmlns:a16="http://schemas.microsoft.com/office/drawing/2014/main" id="{3ECBB67E-F13A-5A94-B454-80DF92755B1D}"/>
              </a:ext>
            </a:extLst>
          </p:cNvPr>
          <p:cNvSpPr txBox="1"/>
          <p:nvPr/>
        </p:nvSpPr>
        <p:spPr>
          <a:xfrm>
            <a:off x="7966256" y="4258983"/>
            <a:ext cx="1047750" cy="369332"/>
          </a:xfrm>
          <a:prstGeom prst="rect">
            <a:avLst/>
          </a:prstGeom>
          <a:noFill/>
        </p:spPr>
        <p:txBody>
          <a:bodyPr wrap="square" rtlCol="0">
            <a:spAutoFit/>
          </a:bodyPr>
          <a:lstStyle/>
          <a:p>
            <a:pPr algn="ctr"/>
            <a:r>
              <a:rPr lang="en-US" dirty="0"/>
              <a:t>0.675</a:t>
            </a:r>
            <a:endParaRPr lang="en-001" dirty="0"/>
          </a:p>
        </p:txBody>
      </p:sp>
      <p:sp>
        <p:nvSpPr>
          <p:cNvPr id="190" name="TextBox 189">
            <a:extLst>
              <a:ext uri="{FF2B5EF4-FFF2-40B4-BE49-F238E27FC236}">
                <a16:creationId xmlns:a16="http://schemas.microsoft.com/office/drawing/2014/main" id="{B0741AF9-E753-F995-86D2-8424394F3D13}"/>
              </a:ext>
            </a:extLst>
          </p:cNvPr>
          <p:cNvSpPr txBox="1"/>
          <p:nvPr/>
        </p:nvSpPr>
        <p:spPr>
          <a:xfrm>
            <a:off x="8746100" y="4364575"/>
            <a:ext cx="1047750" cy="369332"/>
          </a:xfrm>
          <a:prstGeom prst="rect">
            <a:avLst/>
          </a:prstGeom>
          <a:noFill/>
        </p:spPr>
        <p:txBody>
          <a:bodyPr wrap="square" rtlCol="0">
            <a:spAutoFit/>
          </a:bodyPr>
          <a:lstStyle/>
          <a:p>
            <a:pPr algn="ctr"/>
            <a:r>
              <a:rPr lang="en-US" dirty="0"/>
              <a:t>0.507</a:t>
            </a:r>
            <a:endParaRPr lang="en-001" dirty="0"/>
          </a:p>
        </p:txBody>
      </p:sp>
      <p:sp>
        <p:nvSpPr>
          <p:cNvPr id="191" name="TextBox 190">
            <a:extLst>
              <a:ext uri="{FF2B5EF4-FFF2-40B4-BE49-F238E27FC236}">
                <a16:creationId xmlns:a16="http://schemas.microsoft.com/office/drawing/2014/main" id="{1E86F708-121F-AFF6-1E2E-2C89ADD03E0C}"/>
              </a:ext>
            </a:extLst>
          </p:cNvPr>
          <p:cNvSpPr txBox="1"/>
          <p:nvPr/>
        </p:nvSpPr>
        <p:spPr>
          <a:xfrm>
            <a:off x="9547334" y="4364575"/>
            <a:ext cx="1047750" cy="369332"/>
          </a:xfrm>
          <a:prstGeom prst="rect">
            <a:avLst/>
          </a:prstGeom>
          <a:noFill/>
        </p:spPr>
        <p:txBody>
          <a:bodyPr wrap="square" rtlCol="0">
            <a:spAutoFit/>
          </a:bodyPr>
          <a:lstStyle/>
          <a:p>
            <a:pPr algn="ctr"/>
            <a:r>
              <a:rPr lang="en-US" dirty="0"/>
              <a:t>0.827</a:t>
            </a:r>
            <a:endParaRPr lang="en-001" dirty="0"/>
          </a:p>
        </p:txBody>
      </p:sp>
      <p:sp>
        <p:nvSpPr>
          <p:cNvPr id="192" name="TextBox 191">
            <a:extLst>
              <a:ext uri="{FF2B5EF4-FFF2-40B4-BE49-F238E27FC236}">
                <a16:creationId xmlns:a16="http://schemas.microsoft.com/office/drawing/2014/main" id="{B28DD21D-EFB7-93F5-0604-3841B5E029EF}"/>
              </a:ext>
            </a:extLst>
          </p:cNvPr>
          <p:cNvSpPr txBox="1"/>
          <p:nvPr/>
        </p:nvSpPr>
        <p:spPr>
          <a:xfrm>
            <a:off x="10256565" y="4274430"/>
            <a:ext cx="1047750" cy="369332"/>
          </a:xfrm>
          <a:prstGeom prst="rect">
            <a:avLst/>
          </a:prstGeom>
          <a:noFill/>
        </p:spPr>
        <p:txBody>
          <a:bodyPr wrap="square" rtlCol="0">
            <a:spAutoFit/>
          </a:bodyPr>
          <a:lstStyle/>
          <a:p>
            <a:pPr algn="ctr"/>
            <a:r>
              <a:rPr lang="en-US" dirty="0"/>
              <a:t>0.875</a:t>
            </a:r>
            <a:endParaRPr lang="en-001" dirty="0"/>
          </a:p>
        </p:txBody>
      </p:sp>
    </p:spTree>
    <p:extLst>
      <p:ext uri="{BB962C8B-B14F-4D97-AF65-F5344CB8AC3E}">
        <p14:creationId xmlns:p14="http://schemas.microsoft.com/office/powerpoint/2010/main" val="3431003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98</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24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dirty="0" err="1"/>
              <a:t>Tiềm</a:t>
            </a:r>
            <a:r>
              <a:rPr lang="en-US" sz="2600" dirty="0"/>
              <a:t> </a:t>
            </a:r>
            <a:r>
              <a:rPr lang="en-US" sz="2600" dirty="0" err="1"/>
              <a:t>ẩn</a:t>
            </a:r>
            <a:r>
              <a:rPr lang="en-US" sz="2600" dirty="0"/>
              <a:t> (latent) </a:t>
            </a:r>
            <a:r>
              <a:rPr lang="en-US" sz="2600" dirty="0" err="1"/>
              <a:t>và</a:t>
            </a:r>
            <a:r>
              <a:rPr lang="en-US" sz="2600" dirty="0"/>
              <a:t> </a:t>
            </a:r>
            <a:r>
              <a:rPr lang="en-US" sz="2600" dirty="0" err="1"/>
              <a:t>biểu</a:t>
            </a:r>
            <a:r>
              <a:rPr lang="en-US" sz="2600" dirty="0"/>
              <a:t> </a:t>
            </a:r>
            <a:r>
              <a:rPr lang="en-US" sz="2600" dirty="0" err="1"/>
              <a:t>hiện</a:t>
            </a:r>
            <a:r>
              <a:rPr lang="en-US" sz="2600" dirty="0"/>
              <a:t> (manifest)</a:t>
            </a:r>
          </a:p>
          <a:p>
            <a:r>
              <a:rPr lang="en-US" sz="2600" dirty="0" err="1"/>
              <a:t>Nội</a:t>
            </a:r>
            <a:r>
              <a:rPr lang="en-US" sz="2600" dirty="0"/>
              <a:t> </a:t>
            </a:r>
            <a:r>
              <a:rPr lang="en-US" sz="2600" dirty="0" err="1"/>
              <a:t>sinh</a:t>
            </a:r>
            <a:r>
              <a:rPr lang="en-US" sz="2600" dirty="0"/>
              <a:t> (endogenous) </a:t>
            </a:r>
            <a:r>
              <a:rPr lang="en-US" sz="2600" dirty="0" err="1"/>
              <a:t>và</a:t>
            </a:r>
            <a:r>
              <a:rPr lang="en-US" sz="2600" dirty="0"/>
              <a:t> </a:t>
            </a:r>
            <a:r>
              <a:rPr lang="en-US" sz="2600" dirty="0" err="1"/>
              <a:t>ngoại</a:t>
            </a:r>
            <a:r>
              <a:rPr lang="en-US" sz="2600" dirty="0"/>
              <a:t> </a:t>
            </a:r>
            <a:r>
              <a:rPr lang="en-US" sz="2600" dirty="0" err="1"/>
              <a:t>sinh</a:t>
            </a:r>
            <a:r>
              <a:rPr lang="en-US" sz="2600" dirty="0"/>
              <a:t> (exogenous)</a:t>
            </a:r>
          </a:p>
          <a:p>
            <a:pPr marL="0" indent="0">
              <a:buNone/>
            </a:pPr>
            <a:endParaRPr lang="en-US" sz="2600" dirty="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99</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1370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2151</TotalTime>
  <Words>6366</Words>
  <Application>Microsoft Office PowerPoint</Application>
  <PresentationFormat>Widescreen</PresentationFormat>
  <Paragraphs>1571</Paragraphs>
  <Slides>112</Slides>
  <Notes>69</Notes>
  <HiddenSlides>8</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112</vt:i4>
      </vt:variant>
    </vt:vector>
  </HeadingPairs>
  <TitlesOfParts>
    <vt:vector size="130" baseType="lpstr">
      <vt:lpstr>-apple-system</vt:lpstr>
      <vt:lpstr>Aptos Narrow</vt:lpstr>
      <vt:lpstr>Arial</vt:lpstr>
      <vt:lpstr>Arial</vt:lpstr>
      <vt:lpstr>Calibri</vt:lpstr>
      <vt:lpstr>Calibri Light</vt:lpstr>
      <vt:lpstr>Cambria Math</vt:lpstr>
      <vt:lpstr>CMR10</vt:lpstr>
      <vt:lpstr>CMTT10</vt:lpstr>
      <vt:lpstr>Google Sans</vt:lpstr>
      <vt:lpstr>Helvetica Neue</vt:lpstr>
      <vt:lpstr>Inter</vt:lpstr>
      <vt:lpstr>Libre Franklin</vt:lpstr>
      <vt:lpstr>Open Sans</vt:lpstr>
      <vt:lpstr>OpenSans</vt:lpstr>
      <vt:lpstr>SegoeUIVariable</vt:lpstr>
      <vt:lpstr>Wingdings</vt:lpstr>
      <vt:lpstr>Office Theme</vt:lpstr>
      <vt:lpstr>Phương pháp nghiên cứu trong khoa học liên ngành -  Các phương pháp định lượng</vt:lpstr>
      <vt:lpstr>Thông tin lớp học</vt:lpstr>
      <vt:lpstr>Mục tiêu lớp học</vt:lpstr>
      <vt:lpstr>Tài liệu tham khảo</vt:lpstr>
      <vt:lpstr>Nội dung</vt:lpstr>
      <vt:lpstr>Giới thiệu chung</vt:lpstr>
      <vt:lpstr>Khoa học?</vt:lpstr>
      <vt:lpstr>Khoa học?</vt:lpstr>
      <vt:lpstr>Khoa học?</vt:lpstr>
      <vt:lpstr>Khoa học?</vt:lpstr>
      <vt:lpstr>Ví dụ</vt:lpstr>
      <vt:lpstr>Ví dụ</vt:lpstr>
      <vt:lpstr>Nghiên cứu khoa học?</vt:lpstr>
      <vt:lpstr>Nghiên cứu khoa học?</vt:lpstr>
      <vt:lpstr>PowerPoint Presentation</vt:lpstr>
      <vt:lpstr>Quá trình nghiên cứu</vt:lpstr>
      <vt:lpstr>Phương pháp nghiên cứu?</vt:lpstr>
      <vt:lpstr>Dữ liệu và nguồn dữ liệu</vt:lpstr>
      <vt:lpstr>Dữ liệu</vt:lpstr>
      <vt:lpstr>Dữ liệu</vt:lpstr>
      <vt:lpstr>Dữ liệu</vt:lpstr>
      <vt:lpstr>Dữ liệu</vt:lpstr>
      <vt:lpstr>Dữ liệu</vt:lpstr>
      <vt:lpstr>Dữ liệu</vt:lpstr>
      <vt:lpstr>Bài tập</vt:lpstr>
      <vt:lpstr>Dữ liệu</vt:lpstr>
      <vt:lpstr>Dữ liệu</vt:lpstr>
      <vt:lpstr>Biến  </vt:lpstr>
      <vt:lpstr>Biến định danh – nominal variables</vt:lpstr>
      <vt:lpstr>Biến thứ bậc – ordinal variables</vt:lpstr>
      <vt:lpstr>Biến liên tục/định lượng – continuous variables</vt:lpstr>
      <vt:lpstr>Bài tập</vt:lpstr>
      <vt:lpstr>Bài tập</vt:lpstr>
      <vt:lpstr>Mẫu, quần thể, cỡ mẫu</vt:lpstr>
      <vt:lpstr>Phương pháp lấy mẫu</vt:lpstr>
      <vt:lpstr>Phương pháp lấy mẫu</vt:lpstr>
      <vt:lpstr>Bảng hỏi</vt:lpstr>
      <vt:lpstr>Thiết kế bảng hỏi</vt:lpstr>
      <vt:lpstr>Các nguồn sai số của bảng hỏi</vt:lpstr>
      <vt:lpstr>Phân tích dữ liệu thăm dò</vt:lpstr>
      <vt:lpstr>Tìm hiểu dữ liệu/Biểu diễn dữ liệu</vt:lpstr>
      <vt:lpstr>PowerPoint Presentation</vt:lpstr>
      <vt:lpstr>PowerPoint Presentation</vt:lpstr>
      <vt:lpstr>PowerPoint Presentation</vt:lpstr>
      <vt:lpstr>PowerPoint Presentation</vt:lpstr>
      <vt:lpstr>Đồ thị</vt:lpstr>
      <vt:lpstr>Thống kê mô tả</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vt:lpstr>
      <vt:lpstr>Thống kê mô tả - Biến rời rạc </vt:lpstr>
      <vt:lpstr>Thống kê mô tả - Biến rời rạc </vt:lpstr>
      <vt:lpstr>Đồ thị - biến liên tục vs biến rời rạc</vt:lpstr>
      <vt:lpstr>Đồ thị - biến liên tục vs biến rời rạc</vt:lpstr>
      <vt:lpstr>Đồ thị - biến liên tục vs biến rời rạc</vt:lpstr>
      <vt:lpstr>Đồ thị - biến liên tục vs biến rời rạc</vt:lpstr>
      <vt:lpstr>Đồ thị - biến liên tục vs biến liên tục</vt:lpstr>
      <vt:lpstr>Đồ thị - biến rời rạc vs biến rời rạc</vt:lpstr>
      <vt:lpstr>Biến thiên theo thời gian</vt:lpstr>
      <vt:lpstr>Tương quan giữa hai biến</vt:lpstr>
      <vt:lpstr>Tương quan và quan hệ nhân quả</vt:lpstr>
      <vt:lpstr>Phân tích dữ liệu khẳng định </vt:lpstr>
      <vt:lpstr>Thống kê suy luận</vt:lpstr>
      <vt:lpstr>Kiểm định thống kê (Hypothesis testing)</vt:lpstr>
      <vt:lpstr>Bài tập</vt:lpstr>
      <vt:lpstr>Trị số p</vt:lpstr>
      <vt:lpstr>Ví dụ về kiểm định thống kê</vt:lpstr>
      <vt:lpstr>Ví dụ về kiểm định thống kê</vt:lpstr>
      <vt:lpstr>Giới thiệu các kỹ thuật phân tích định lượng</vt:lpstr>
      <vt:lpstr>Một số kỹ thuật định lượng</vt:lpstr>
      <vt:lpstr>Hồi quy tuyến tính đơn giản</vt:lpstr>
      <vt:lpstr>Hồi quy tuyến tính đơn giản</vt:lpstr>
      <vt:lpstr>Hồi quy tuyến tính đơn giản</vt:lpstr>
      <vt:lpstr>Hồi quy tuyến tính đơn giản với biến rời rạc</vt:lpstr>
      <vt:lpstr>Hồi quy tuyến tính bội</vt:lpstr>
      <vt:lpstr>Hồi quy tuyến tính bội</vt:lpstr>
      <vt:lpstr>Hồi quy tuyến tính bội</vt:lpstr>
      <vt:lpstr>Quá khớp hoặc thiếu khớp với số liệu</vt:lpstr>
      <vt:lpstr>Hồi quy tuyến tính – Các giả định</vt:lpstr>
      <vt:lpstr>Tương quan giữa các biến độc lập Multicollinearity</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Phân tích nhân tố khẳng định (CFA)</vt:lpstr>
      <vt:lpstr>Phân tích nhân tố khẳng định (CFA)</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Lựa chọn phương pháp</vt:lpstr>
      <vt:lpstr>Other contents to consider</vt:lpstr>
      <vt:lpstr>Sao Paulo Traffic Jams since 2001</vt:lpstr>
      <vt:lpstr>Pantheon project</vt:lpstr>
      <vt:lpstr>PowerPoint Presentation</vt:lpstr>
      <vt:lpstr>PowerPoint Presentation</vt:lpstr>
      <vt:lpstr>Cooccurrence analysis</vt:lpstr>
      <vt:lpstr>Urban visual dataset</vt:lpstr>
      <vt:lpstr>Other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3</cp:revision>
  <dcterms:created xsi:type="dcterms:W3CDTF">2023-04-21T10:17:18Z</dcterms:created>
  <dcterms:modified xsi:type="dcterms:W3CDTF">2024-06-22T17:06:58Z</dcterms:modified>
</cp:coreProperties>
</file>